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06" r:id="rId1"/>
  </p:sldMasterIdLst>
  <p:notesMasterIdLst>
    <p:notesMasterId r:id="rId42"/>
  </p:notesMasterIdLst>
  <p:handoutMasterIdLst>
    <p:handoutMasterId r:id="rId43"/>
  </p:handoutMasterIdLst>
  <p:sldIdLst>
    <p:sldId id="256" r:id="rId2"/>
    <p:sldId id="302" r:id="rId3"/>
    <p:sldId id="303" r:id="rId4"/>
    <p:sldId id="304" r:id="rId5"/>
    <p:sldId id="314" r:id="rId6"/>
    <p:sldId id="316" r:id="rId7"/>
    <p:sldId id="313" r:id="rId8"/>
    <p:sldId id="315" r:id="rId9"/>
    <p:sldId id="305" r:id="rId10"/>
    <p:sldId id="312" r:id="rId11"/>
    <p:sldId id="307" r:id="rId12"/>
    <p:sldId id="308" r:id="rId13"/>
    <p:sldId id="309" r:id="rId14"/>
    <p:sldId id="311" r:id="rId15"/>
    <p:sldId id="310" r:id="rId16"/>
    <p:sldId id="324" r:id="rId17"/>
    <p:sldId id="306" r:id="rId18"/>
    <p:sldId id="258" r:id="rId19"/>
    <p:sldId id="259" r:id="rId20"/>
    <p:sldId id="263" r:id="rId21"/>
    <p:sldId id="265" r:id="rId22"/>
    <p:sldId id="266" r:id="rId23"/>
    <p:sldId id="319" r:id="rId24"/>
    <p:sldId id="271" r:id="rId25"/>
    <p:sldId id="325" r:id="rId26"/>
    <p:sldId id="326" r:id="rId27"/>
    <p:sldId id="322" r:id="rId28"/>
    <p:sldId id="323" r:id="rId29"/>
    <p:sldId id="279" r:id="rId30"/>
    <p:sldId id="280" r:id="rId31"/>
    <p:sldId id="282" r:id="rId32"/>
    <p:sldId id="288" r:id="rId33"/>
    <p:sldId id="295" r:id="rId34"/>
    <p:sldId id="296" r:id="rId35"/>
    <p:sldId id="298" r:id="rId36"/>
    <p:sldId id="287" r:id="rId37"/>
    <p:sldId id="292" r:id="rId38"/>
    <p:sldId id="293" r:id="rId39"/>
    <p:sldId id="301" r:id="rId40"/>
    <p:sldId id="321" r:id="rId41"/>
  </p:sldIdLst>
  <p:sldSz cx="9144000" cy="6858000" type="screen4x3"/>
  <p:notesSz cx="6669088" cy="9872663"/>
  <p:defaultTextStyle>
    <a:defPPr>
      <a:defRPr lang="de-DE"/>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103" autoAdjust="0"/>
  </p:normalViewPr>
  <p:slideViewPr>
    <p:cSldViewPr>
      <p:cViewPr varScale="1">
        <p:scale>
          <a:sx n="78" d="100"/>
          <a:sy n="78" d="100"/>
        </p:scale>
        <p:origin x="1218"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777607" y="0"/>
            <a:ext cx="2889938" cy="493633"/>
          </a:xfrm>
          <a:prstGeom prst="rect">
            <a:avLst/>
          </a:prstGeom>
        </p:spPr>
        <p:txBody>
          <a:bodyPr vert="horz" lIns="91440" tIns="45720" rIns="91440" bIns="45720" rtlCol="0"/>
          <a:lstStyle>
            <a:lvl1pPr algn="r">
              <a:defRPr sz="1200"/>
            </a:lvl1pPr>
          </a:lstStyle>
          <a:p>
            <a:fld id="{E1EB29CF-BD4A-4B1B-8044-7244218CAB90}" type="datetimeFigureOut">
              <a:rPr lang="de-DE" smtClean="0"/>
              <a:t>05.05.2020</a:t>
            </a:fld>
            <a:endParaRPr lang="de-DE"/>
          </a:p>
        </p:txBody>
      </p:sp>
      <p:sp>
        <p:nvSpPr>
          <p:cNvPr id="4" name="Fußzeilenplatzhalter 3"/>
          <p:cNvSpPr>
            <a:spLocks noGrp="1"/>
          </p:cNvSpPr>
          <p:nvPr>
            <p:ph type="ftr" sz="quarter" idx="2"/>
          </p:nvPr>
        </p:nvSpPr>
        <p:spPr>
          <a:xfrm>
            <a:off x="0" y="9377316"/>
            <a:ext cx="2889938" cy="493633"/>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777607" y="9377316"/>
            <a:ext cx="2889938" cy="493633"/>
          </a:xfrm>
          <a:prstGeom prst="rect">
            <a:avLst/>
          </a:prstGeom>
        </p:spPr>
        <p:txBody>
          <a:bodyPr vert="horz" lIns="91440" tIns="45720" rIns="91440" bIns="45720" rtlCol="0" anchor="b"/>
          <a:lstStyle>
            <a:lvl1pPr algn="r">
              <a:defRPr sz="1200"/>
            </a:lvl1pPr>
          </a:lstStyle>
          <a:p>
            <a:fld id="{03CACEAE-7C2D-4EA3-87FE-9854065DF617}" type="slidenum">
              <a:rPr lang="de-DE" smtClean="0"/>
              <a:t>‹Nr.›</a:t>
            </a:fld>
            <a:endParaRPr lang="de-DE"/>
          </a:p>
        </p:txBody>
      </p:sp>
    </p:spTree>
    <p:extLst>
      <p:ext uri="{BB962C8B-B14F-4D97-AF65-F5344CB8AC3E}">
        <p14:creationId xmlns:p14="http://schemas.microsoft.com/office/powerpoint/2010/main" val="370738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atin typeface="Arial" charset="0"/>
                <a:ea typeface="+mn-ea"/>
                <a:cs typeface="Arial" charset="0"/>
              </a:defRPr>
            </a:lvl1pPr>
          </a:lstStyle>
          <a:p>
            <a:pPr>
              <a:defRPr/>
            </a:pPr>
            <a:endParaRPr lang="de-DE"/>
          </a:p>
        </p:txBody>
      </p:sp>
      <p:sp>
        <p:nvSpPr>
          <p:cNvPr id="3" name="Datumsplatzhalter 2"/>
          <p:cNvSpPr>
            <a:spLocks noGrp="1"/>
          </p:cNvSpPr>
          <p:nvPr>
            <p:ph type="dt" idx="1"/>
          </p:nvPr>
        </p:nvSpPr>
        <p:spPr>
          <a:xfrm>
            <a:off x="3777607" y="0"/>
            <a:ext cx="2889938" cy="493633"/>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Arial" pitchFamily="34" charset="0"/>
                <a:cs typeface="Arial" pitchFamily="34" charset="0"/>
              </a:defRPr>
            </a:lvl1pPr>
          </a:lstStyle>
          <a:p>
            <a:pPr>
              <a:defRPr/>
            </a:pPr>
            <a:fld id="{F2D00C5F-315D-4C5A-8CC0-7BEC1506DFD7}" type="datetimeFigureOut">
              <a:rPr lang="de-DE" altLang="de-DE"/>
              <a:pPr>
                <a:defRPr/>
              </a:pPr>
              <a:t>05.05.2020</a:t>
            </a:fld>
            <a:endParaRPr lang="de-DE" altLang="de-DE"/>
          </a:p>
        </p:txBody>
      </p:sp>
      <p:sp>
        <p:nvSpPr>
          <p:cNvPr id="4" name="Folienbildplatzhalter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66909" y="4689515"/>
            <a:ext cx="5335270" cy="4442698"/>
          </a:xfrm>
          <a:prstGeom prst="rect">
            <a:avLst/>
          </a:prstGeom>
        </p:spPr>
        <p:txBody>
          <a:bodyPr vert="horz" wrap="square" lIns="91440" tIns="45720" rIns="91440" bIns="45720" numCol="1" anchor="t" anchorCtr="0" compatLnSpc="1">
            <a:prstTxWarp prst="textNoShape">
              <a:avLst/>
            </a:prstTxWarp>
            <a:normAutofit/>
          </a:bodyPr>
          <a:lstStyle/>
          <a:p>
            <a:pPr lvl="0"/>
            <a:r>
              <a:rPr lang="de-DE" altLang="de-DE" noProof="0"/>
              <a:t>Textmasterformate durch Klicken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6" name="Fußzeilenplatzhalter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atin typeface="Arial" charset="0"/>
                <a:ea typeface="+mn-ea"/>
                <a:cs typeface="Arial" charset="0"/>
              </a:defRPr>
            </a:lvl1pPr>
          </a:lstStyle>
          <a:p>
            <a:pPr>
              <a:defRPr/>
            </a:pPr>
            <a:endParaRPr lang="de-DE"/>
          </a:p>
        </p:txBody>
      </p:sp>
      <p:sp>
        <p:nvSpPr>
          <p:cNvPr id="7" name="Foliennummernplatzhalter 6"/>
          <p:cNvSpPr>
            <a:spLocks noGrp="1"/>
          </p:cNvSpPr>
          <p:nvPr>
            <p:ph type="sldNum" sz="quarter" idx="5"/>
          </p:nvPr>
        </p:nvSpPr>
        <p:spPr>
          <a:xfrm>
            <a:off x="3777607" y="9377316"/>
            <a:ext cx="2889938" cy="493633"/>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Arial" pitchFamily="34" charset="0"/>
                <a:cs typeface="Arial" pitchFamily="34" charset="0"/>
              </a:defRPr>
            </a:lvl1pPr>
          </a:lstStyle>
          <a:p>
            <a:pPr>
              <a:defRPr/>
            </a:pPr>
            <a:fld id="{0587663A-F23C-45CF-A9DC-AEFCBCD0CC62}" type="slidenum">
              <a:rPr lang="de-DE" altLang="de-DE"/>
              <a:pPr>
                <a:defRPr/>
              </a:pPr>
              <a:t>‹Nr.›</a:t>
            </a:fld>
            <a:endParaRPr lang="de-DE" altLang="de-DE"/>
          </a:p>
        </p:txBody>
      </p:sp>
    </p:spTree>
    <p:extLst>
      <p:ext uri="{BB962C8B-B14F-4D97-AF65-F5344CB8AC3E}">
        <p14:creationId xmlns:p14="http://schemas.microsoft.com/office/powerpoint/2010/main" val="11996203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de.wikipedia.org/wiki/Reichenau_(Landkreis_Konstanz)"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de.wikipedia.org/wiki/Reichenau_(Inse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Frauen am Grabe Christi und Himmelfahrt (sog. „</a:t>
            </a:r>
            <a:r>
              <a:rPr lang="de-DE" dirty="0" err="1"/>
              <a:t>Reidersche</a:t>
            </a:r>
            <a:r>
              <a:rPr lang="de-DE" dirty="0"/>
              <a:t> Tafel“); Elfenbein; Mailand oder Rom, um 400 n. Chr.</a:t>
            </a:r>
          </a:p>
          <a:p>
            <a:r>
              <a:rPr lang="de-DE" dirty="0"/>
              <a:t>Bayerisches Nationalmuseum München, </a:t>
            </a:r>
            <a:r>
              <a:rPr lang="de-DE" dirty="0" err="1"/>
              <a:t>Inv</a:t>
            </a:r>
            <a:r>
              <a:rPr lang="de-DE" dirty="0"/>
              <a:t>. MA 157, erworben 1860 mit der Sammlung Martin von </a:t>
            </a:r>
            <a:r>
              <a:rPr lang="de-DE" dirty="0" err="1"/>
              <a:t>Reider</a:t>
            </a:r>
            <a:endParaRPr lang="de-DE" dirty="0"/>
          </a:p>
        </p:txBody>
      </p:sp>
      <p:sp>
        <p:nvSpPr>
          <p:cNvPr id="4" name="Foliennummernplatzhalter 3"/>
          <p:cNvSpPr>
            <a:spLocks noGrp="1"/>
          </p:cNvSpPr>
          <p:nvPr>
            <p:ph type="sldNum" sz="quarter" idx="10"/>
          </p:nvPr>
        </p:nvSpPr>
        <p:spPr/>
        <p:txBody>
          <a:bodyPr/>
          <a:lstStyle/>
          <a:p>
            <a:pPr>
              <a:defRPr/>
            </a:pPr>
            <a:fld id="{0587663A-F23C-45CF-A9DC-AEFCBCD0CC62}" type="slidenum">
              <a:rPr lang="de-DE" altLang="de-DE" smtClean="0"/>
              <a:pPr>
                <a:defRPr/>
              </a:pPr>
              <a:t>4</a:t>
            </a:fld>
            <a:endParaRPr lang="de-DE" altLang="de-DE"/>
          </a:p>
        </p:txBody>
      </p:sp>
    </p:spTree>
    <p:extLst>
      <p:ext uri="{BB962C8B-B14F-4D97-AF65-F5344CB8AC3E}">
        <p14:creationId xmlns:p14="http://schemas.microsoft.com/office/powerpoint/2010/main" val="2180075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ea typeface="ＭＳ Ｐゴシック" pitchFamily="34" charset="-128"/>
            </a:endParaRPr>
          </a:p>
        </p:txBody>
      </p:sp>
      <p:sp>
        <p:nvSpPr>
          <p:cNvPr id="7066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CE07F2AB-DD86-4793-8E56-AF0759F826D7}" type="slidenum">
              <a:rPr lang="de-DE" altLang="de-DE">
                <a:latin typeface="Arial" charset="0"/>
                <a:cs typeface="Arial" charset="0"/>
              </a:rPr>
              <a:pPr eaLnBrk="1" hangingPunct="1">
                <a:spcBef>
                  <a:spcPct val="0"/>
                </a:spcBef>
              </a:pPr>
              <a:t>29</a:t>
            </a:fld>
            <a:endParaRPr lang="de-DE" altLang="de-DE">
              <a:latin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ea typeface="ＭＳ Ｐゴシック" pitchFamily="34" charset="-128"/>
              </a:rPr>
              <a:t>Wiesloch, Vereinigungsfenster</a:t>
            </a:r>
          </a:p>
        </p:txBody>
      </p:sp>
      <p:sp>
        <p:nvSpPr>
          <p:cNvPr id="768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87E2CFD9-F39F-43BA-8612-BB0A7D3B900A}" type="slidenum">
              <a:rPr lang="de-DE" altLang="de-DE">
                <a:latin typeface="Arial" charset="0"/>
                <a:cs typeface="Arial" charset="0"/>
              </a:rPr>
              <a:pPr eaLnBrk="1" hangingPunct="1">
                <a:spcBef>
                  <a:spcPct val="0"/>
                </a:spcBef>
              </a:pPr>
              <a:t>32</a:t>
            </a:fld>
            <a:endParaRPr lang="de-DE" altLang="de-DE">
              <a:latin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ea typeface="ＭＳ Ｐゴシック" pitchFamily="34" charset="-128"/>
              </a:rPr>
              <a:t>Ggroßherzog Friedirch I von Baden</a:t>
            </a:r>
          </a:p>
        </p:txBody>
      </p:sp>
      <p:sp>
        <p:nvSpPr>
          <p:cNvPr id="7782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2D7759D4-06FF-40DE-8E0F-7B106C5C47C9}" type="slidenum">
              <a:rPr lang="de-DE" altLang="de-DE">
                <a:latin typeface="Arial" charset="0"/>
                <a:cs typeface="Arial" charset="0"/>
              </a:rPr>
              <a:pPr eaLnBrk="1" hangingPunct="1">
                <a:spcBef>
                  <a:spcPct val="0"/>
                </a:spcBef>
              </a:pPr>
              <a:t>37</a:t>
            </a:fld>
            <a:endParaRPr lang="de-DE" altLang="de-DE">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4" name="Foliennummernplatzhalter 3"/>
          <p:cNvSpPr>
            <a:spLocks noGrp="1"/>
          </p:cNvSpPr>
          <p:nvPr>
            <p:ph type="sldNum" sz="quarter" idx="5"/>
          </p:nvPr>
        </p:nvSpPr>
        <p:spPr/>
        <p:txBody>
          <a:bodyPr/>
          <a:lstStyle/>
          <a:p>
            <a:pPr>
              <a:defRPr/>
            </a:pPr>
            <a:fld id="{9BA6F5C2-F193-4F9D-BB5B-6ECF884EC8BF}" type="slidenum">
              <a:rPr lang="de-DE" smtClean="0"/>
              <a:pPr>
                <a:defRPr/>
              </a:pPr>
              <a:t>6</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Mosaik aus dem 5. Jahrhundert, im Oratorium St. Andrea im erzbischöflichen Museum in Ravenna</a:t>
            </a:r>
          </a:p>
          <a:p>
            <a:r>
              <a:rPr lang="de-DE" dirty="0"/>
              <a:t>Thekla: Paulusakten - Text</a:t>
            </a:r>
          </a:p>
        </p:txBody>
      </p:sp>
      <p:sp>
        <p:nvSpPr>
          <p:cNvPr id="4" name="Foliennummernplatzhalter 3"/>
          <p:cNvSpPr>
            <a:spLocks noGrp="1"/>
          </p:cNvSpPr>
          <p:nvPr>
            <p:ph type="sldNum" sz="quarter" idx="10"/>
          </p:nvPr>
        </p:nvSpPr>
        <p:spPr/>
        <p:txBody>
          <a:bodyPr/>
          <a:lstStyle/>
          <a:p>
            <a:pPr>
              <a:defRPr/>
            </a:pPr>
            <a:fld id="{0587663A-F23C-45CF-A9DC-AEFCBCD0CC62}" type="slidenum">
              <a:rPr lang="de-DE" altLang="de-DE" smtClean="0"/>
              <a:pPr>
                <a:defRPr/>
              </a:pPr>
              <a:t>9</a:t>
            </a:fld>
            <a:endParaRPr lang="de-DE" altLang="de-DE"/>
          </a:p>
        </p:txBody>
      </p:sp>
    </p:spTree>
    <p:extLst>
      <p:ext uri="{BB962C8B-B14F-4D97-AF65-F5344CB8AC3E}">
        <p14:creationId xmlns:p14="http://schemas.microsoft.com/office/powerpoint/2010/main" val="1673616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dirty="0"/>
              <a:t>Christiane Nord und Klaus Berger, Das Neue Testament und frühchristliche Schriften, 2005</a:t>
            </a:r>
          </a:p>
          <a:p>
            <a:r>
              <a:rPr lang="de-DE" dirty="0"/>
              <a:t>https://www.unifr.ch/bkv/</a:t>
            </a:r>
          </a:p>
          <a:p>
            <a:r>
              <a:rPr lang="de-DE" dirty="0"/>
              <a:t>Priscilla-Katakombe Jesus als guter Hirte: </a:t>
            </a:r>
          </a:p>
          <a:p>
            <a:pPr marL="0" marR="0" indent="0" algn="l" defTabSz="914400" rtl="0" eaLnBrk="0" fontAlgn="base" latinLnBrk="0" hangingPunct="0">
              <a:lnSpc>
                <a:spcPct val="100000"/>
              </a:lnSpc>
              <a:spcBef>
                <a:spcPct val="30000"/>
              </a:spcBef>
              <a:spcAft>
                <a:spcPct val="0"/>
              </a:spcAft>
              <a:buClrTx/>
              <a:buSzTx/>
              <a:buFontTx/>
              <a:buNone/>
              <a:tabLst/>
              <a:defRPr/>
            </a:pPr>
            <a:r>
              <a:rPr lang="de-DE" b="1" dirty="0"/>
              <a:t>Wilpert, Joseph [Hrsg.], </a:t>
            </a:r>
            <a:r>
              <a:rPr lang="de-DE" dirty="0"/>
              <a:t>Die Malereien der Katakomben Roms (Tafeln) </a:t>
            </a:r>
            <a:r>
              <a:rPr lang="de-DE" sz="1200" kern="1200" dirty="0">
                <a:solidFill>
                  <a:schemeClr val="tx1"/>
                </a:solidFill>
                <a:effectLst/>
                <a:latin typeface="+mn-lt"/>
                <a:ea typeface="ＭＳ Ｐゴシック" charset="0"/>
                <a:cs typeface="ＭＳ Ｐゴシック" charset="0"/>
              </a:rPr>
              <a:t>— Freiburg i.Br., 1903</a:t>
            </a:r>
            <a:r>
              <a:rPr lang="de-DE"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de-DE" dirty="0"/>
              <a:t>http://diglit.ub.uni-heidelberg.de/diglit/wilpert1903/0119?sid=cdadaf34e1f33527a44a86d48b7b3266http://diglit.ub.uni-heidelberg.de/diglit/wilpert1903/0119?sid=cdadaf34e1f33527a44a86d48b7b3266</a:t>
            </a:r>
          </a:p>
          <a:p>
            <a:endParaRPr lang="de-DE" dirty="0"/>
          </a:p>
        </p:txBody>
      </p:sp>
      <p:sp>
        <p:nvSpPr>
          <p:cNvPr id="4" name="Foliennummernplatzhalter 3"/>
          <p:cNvSpPr>
            <a:spLocks noGrp="1"/>
          </p:cNvSpPr>
          <p:nvPr>
            <p:ph type="sldNum" sz="quarter" idx="10"/>
          </p:nvPr>
        </p:nvSpPr>
        <p:spPr/>
        <p:txBody>
          <a:bodyPr/>
          <a:lstStyle/>
          <a:p>
            <a:pPr>
              <a:defRPr/>
            </a:pPr>
            <a:fld id="{0587663A-F23C-45CF-A9DC-AEFCBCD0CC62}" type="slidenum">
              <a:rPr lang="de-DE" altLang="de-DE" smtClean="0"/>
              <a:pPr>
                <a:defRPr/>
              </a:pPr>
              <a:t>11</a:t>
            </a:fld>
            <a:endParaRPr lang="de-DE" altLang="de-DE"/>
          </a:p>
        </p:txBody>
      </p:sp>
    </p:spTree>
    <p:extLst>
      <p:ext uri="{BB962C8B-B14F-4D97-AF65-F5344CB8AC3E}">
        <p14:creationId xmlns:p14="http://schemas.microsoft.com/office/powerpoint/2010/main" val="2613436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Labarum = </a:t>
            </a:r>
            <a:r>
              <a:rPr lang="de-DE" dirty="0" err="1"/>
              <a:t>labare</a:t>
            </a:r>
            <a:r>
              <a:rPr lang="de-DE" dirty="0"/>
              <a:t> = „schwanken“</a:t>
            </a:r>
          </a:p>
        </p:txBody>
      </p:sp>
      <p:sp>
        <p:nvSpPr>
          <p:cNvPr id="4" name="Foliennummernplatzhalter 3"/>
          <p:cNvSpPr>
            <a:spLocks noGrp="1"/>
          </p:cNvSpPr>
          <p:nvPr>
            <p:ph type="sldNum" sz="quarter" idx="10"/>
          </p:nvPr>
        </p:nvSpPr>
        <p:spPr/>
        <p:txBody>
          <a:bodyPr/>
          <a:lstStyle/>
          <a:p>
            <a:pPr>
              <a:defRPr/>
            </a:pPr>
            <a:fld id="{0587663A-F23C-45CF-A9DC-AEFCBCD0CC62}" type="slidenum">
              <a:rPr lang="de-DE" altLang="de-DE" smtClean="0"/>
              <a:pPr>
                <a:defRPr/>
              </a:pPr>
              <a:t>12</a:t>
            </a:fld>
            <a:endParaRPr lang="de-DE" altLang="de-DE"/>
          </a:p>
        </p:txBody>
      </p:sp>
    </p:spTree>
    <p:extLst>
      <p:ext uri="{BB962C8B-B14F-4D97-AF65-F5344CB8AC3E}">
        <p14:creationId xmlns:p14="http://schemas.microsoft.com/office/powerpoint/2010/main" val="4152816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solidFill>
                  <a:srgbClr val="000000"/>
                </a:solidFill>
                <a:ea typeface="ＭＳ Ｐゴシック" pitchFamily="34" charset="-128"/>
              </a:rPr>
              <a:t>Das Ende des römischen Reiches: 476 n. Chr.</a:t>
            </a:r>
          </a:p>
          <a:p>
            <a:endParaRPr lang="de-DE" altLang="de-DE">
              <a:ea typeface="ＭＳ Ｐゴシック" pitchFamily="34" charset="-128"/>
            </a:endParaRPr>
          </a:p>
        </p:txBody>
      </p:sp>
      <p:sp>
        <p:nvSpPr>
          <p:cNvPr id="5939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330350A9-CB36-4709-B97E-C384CD8893FA}" type="slidenum">
              <a:rPr lang="de-DE" altLang="de-DE">
                <a:latin typeface="Arial" charset="0"/>
                <a:cs typeface="Arial" charset="0"/>
              </a:rPr>
              <a:pPr eaLnBrk="1" hangingPunct="1">
                <a:spcBef>
                  <a:spcPct val="0"/>
                </a:spcBef>
              </a:pPr>
              <a:t>18</a:t>
            </a:fld>
            <a:endParaRPr lang="de-DE" altLang="de-DE">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err="1">
                <a:ea typeface="ＭＳ Ｐゴシック" pitchFamily="34" charset="-128"/>
              </a:rPr>
              <a:t>Zülpich</a:t>
            </a:r>
            <a:r>
              <a:rPr lang="de-DE" altLang="de-DE" dirty="0">
                <a:ea typeface="ＭＳ Ｐゴシック" pitchFamily="34" charset="-128"/>
              </a:rPr>
              <a:t>: 496 n. Chr.:</a:t>
            </a:r>
            <a:r>
              <a:rPr lang="fr-FR" dirty="0">
                <a:effectLst/>
              </a:rPr>
              <a:t>Joseph Blanc (Français, 1846-1904): </a:t>
            </a:r>
            <a:r>
              <a:rPr lang="fr-FR" i="1" dirty="0">
                <a:effectLst/>
              </a:rPr>
              <a:t>La bataille de Tolbiac</a:t>
            </a:r>
            <a:r>
              <a:rPr lang="fr-FR" dirty="0">
                <a:effectLst/>
              </a:rPr>
              <a:t>, toile marouflée, Panthéon de Paris, France.</a:t>
            </a:r>
          </a:p>
          <a:p>
            <a:r>
              <a:rPr lang="de-DE" altLang="de-DE" dirty="0">
                <a:ea typeface="ＭＳ Ｐゴシック" pitchFamily="34" charset="-128"/>
              </a:rPr>
              <a:t>Als König Louis-Philippe I. am 10. Juni 1837 den Louvre eröffnete, enthielt die Galerie des Batailles im Zentrum der Gemäldesammlung Bilder der Schlachten von </a:t>
            </a:r>
            <a:r>
              <a:rPr lang="de-DE" altLang="de-DE" dirty="0" err="1">
                <a:ea typeface="ＭＳ Ｐゴシック" pitchFamily="34" charset="-128"/>
              </a:rPr>
              <a:t>Tolbiac</a:t>
            </a:r>
            <a:r>
              <a:rPr lang="de-DE" altLang="de-DE" dirty="0">
                <a:ea typeface="ＭＳ Ｐゴシック" pitchFamily="34" charset="-128"/>
              </a:rPr>
              <a:t> bis </a:t>
            </a:r>
            <a:r>
              <a:rPr lang="de-DE" altLang="de-DE" dirty="0" err="1">
                <a:ea typeface="ＭＳ Ｐゴシック" pitchFamily="34" charset="-128"/>
              </a:rPr>
              <a:t>Wagram</a:t>
            </a:r>
            <a:r>
              <a:rPr lang="de-DE" altLang="de-DE" dirty="0">
                <a:ea typeface="ＭＳ Ｐゴシック" pitchFamily="34" charset="-128"/>
              </a:rPr>
              <a:t>, um die Geschichte Frankreichs </a:t>
            </a:r>
            <a:r>
              <a:rPr lang="de-DE" altLang="de-DE" dirty="0" err="1">
                <a:ea typeface="ＭＳ Ｐゴシック" pitchFamily="34" charset="-128"/>
              </a:rPr>
              <a:t>darzustellen.Die</a:t>
            </a:r>
            <a:r>
              <a:rPr lang="de-DE" altLang="de-DE" dirty="0">
                <a:ea typeface="ＭＳ Ｐゴシック" pitchFamily="34" charset="-128"/>
              </a:rPr>
              <a:t> Schlacht von </a:t>
            </a:r>
            <a:r>
              <a:rPr lang="de-DE" altLang="de-DE" dirty="0" err="1">
                <a:ea typeface="ＭＳ Ｐゴシック" pitchFamily="34" charset="-128"/>
              </a:rPr>
              <a:t>Zülpich</a:t>
            </a:r>
            <a:r>
              <a:rPr lang="de-DE" altLang="de-DE" dirty="0">
                <a:ea typeface="ＭＳ Ｐゴシック" pitchFamily="34" charset="-128"/>
              </a:rPr>
              <a:t> wurde so an den Ursprung des französischen Staates gestellt. </a:t>
            </a:r>
          </a:p>
          <a:p>
            <a:r>
              <a:rPr lang="de-DE" altLang="de-DE" dirty="0">
                <a:ea typeface="ＭＳ Ｐゴシック" pitchFamily="34" charset="-128"/>
              </a:rPr>
              <a:t>Unter Napoleon III. wurde eine breite Straße im Südosten von Paris Rue de </a:t>
            </a:r>
            <a:r>
              <a:rPr lang="de-DE" altLang="de-DE" dirty="0" err="1">
                <a:ea typeface="ＭＳ Ｐゴシック" pitchFamily="34" charset="-128"/>
              </a:rPr>
              <a:t>Tolbiac</a:t>
            </a:r>
            <a:r>
              <a:rPr lang="de-DE" altLang="de-DE" dirty="0">
                <a:ea typeface="ＭＳ Ｐゴシック" pitchFamily="34" charset="-128"/>
              </a:rPr>
              <a:t> benannt und trägt diesen Namen bis heute. Auch im Pariser </a:t>
            </a:r>
            <a:r>
              <a:rPr lang="de-DE" altLang="de-DE" dirty="0" err="1">
                <a:ea typeface="ＭＳ Ｐゴシック" pitchFamily="34" charset="-128"/>
              </a:rPr>
              <a:t>Panthéon</a:t>
            </a:r>
            <a:r>
              <a:rPr lang="de-DE" altLang="de-DE" dirty="0">
                <a:ea typeface="ＭＳ Ｐゴシック" pitchFamily="34" charset="-128"/>
              </a:rPr>
              <a:t> findet sich unter den Wandgemälden, die die Geschichte Frankreichs im Blickwinkel des 19. Jahrhunderts darstellen, eine Darstellung der </a:t>
            </a:r>
            <a:r>
              <a:rPr lang="de-DE" altLang="de-DE" dirty="0" err="1">
                <a:ea typeface="ＭＳ Ｐゴシック" pitchFamily="34" charset="-128"/>
              </a:rPr>
              <a:t>bataille</a:t>
            </a:r>
            <a:r>
              <a:rPr lang="de-DE" altLang="de-DE" dirty="0">
                <a:ea typeface="ＭＳ Ｐゴシック" pitchFamily="34" charset="-128"/>
              </a:rPr>
              <a:t> de </a:t>
            </a:r>
            <a:r>
              <a:rPr lang="de-DE" altLang="de-DE" dirty="0" err="1">
                <a:ea typeface="ＭＳ Ｐゴシック" pitchFamily="34" charset="-128"/>
              </a:rPr>
              <a:t>Tolbiac</a:t>
            </a:r>
            <a:r>
              <a:rPr lang="de-DE" altLang="de-DE" dirty="0">
                <a:ea typeface="ＭＳ Ｐゴシック" pitchFamily="34" charset="-128"/>
              </a:rPr>
              <a:t>. </a:t>
            </a:r>
          </a:p>
        </p:txBody>
      </p:sp>
      <p:sp>
        <p:nvSpPr>
          <p:cNvPr id="6042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B5431863-E1F7-4E86-84B6-0A8764EFAEFC}" type="slidenum">
              <a:rPr lang="de-DE" altLang="de-DE">
                <a:latin typeface="Arial" charset="0"/>
                <a:cs typeface="Arial" charset="0"/>
              </a:rPr>
              <a:pPr eaLnBrk="1" hangingPunct="1">
                <a:spcBef>
                  <a:spcPct val="0"/>
                </a:spcBef>
              </a:pPr>
              <a:t>19</a:t>
            </a:fld>
            <a:endParaRPr lang="de-DE" altLang="de-DE">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a:ea typeface="ＭＳ Ｐゴシック" pitchFamily="34" charset="-128"/>
                <a:hlinkClick r:id="rId3" tooltip="Reichenau (Landkreis Konstanz)"/>
              </a:rPr>
              <a:t>Oberzell</a:t>
            </a:r>
            <a:r>
              <a:rPr lang="de-DE" altLang="de-DE">
                <a:ea typeface="ＭＳ Ｐゴシック" pitchFamily="34" charset="-128"/>
              </a:rPr>
              <a:t>,</a:t>
            </a:r>
            <a:r>
              <a:rPr lang="de-DE" altLang="de-DE">
                <a:ea typeface="ＭＳ Ｐゴシック" pitchFamily="34" charset="-128"/>
                <a:hlinkClick r:id="rId4" tooltip="Reichenau (Insel)"/>
              </a:rPr>
              <a:t>Insel Reichenau</a:t>
            </a:r>
            <a:r>
              <a:rPr lang="de-DE" altLang="de-DE">
                <a:ea typeface="ＭＳ Ｐゴシック" pitchFamily="34" charset="-128"/>
              </a:rPr>
              <a:t> um 900 dreischiffige Basilika mit niedrigen Seitenschiffen, Vierungsturm und rechteckigem Ostchor</a:t>
            </a:r>
          </a:p>
        </p:txBody>
      </p:sp>
      <p:sp>
        <p:nvSpPr>
          <p:cNvPr id="6246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FEFA6E74-1DA1-4F92-B2EC-3231BC62C57F}" type="slidenum">
              <a:rPr lang="de-DE" altLang="de-DE">
                <a:latin typeface="Arial" charset="0"/>
                <a:cs typeface="Arial" charset="0"/>
              </a:rPr>
              <a:pPr eaLnBrk="1" hangingPunct="1">
                <a:spcBef>
                  <a:spcPct val="0"/>
                </a:spcBef>
              </a:pPr>
              <a:t>22</a:t>
            </a:fld>
            <a:endParaRPr lang="de-DE" altLang="de-DE">
              <a:latin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de-DE" sz="1200" kern="1200" dirty="0">
              <a:solidFill>
                <a:schemeClr val="tx1"/>
              </a:solidFill>
              <a:effectLst/>
              <a:latin typeface="+mn-lt"/>
              <a:ea typeface="ＭＳ Ｐゴシック" charset="0"/>
              <a:cs typeface="ＭＳ Ｐゴシック" charset="0"/>
            </a:endParaRPr>
          </a:p>
          <a:p>
            <a:endParaRPr lang="de-DE" altLang="de-DE" dirty="0">
              <a:ea typeface="ＭＳ Ｐゴシック" pitchFamily="34" charset="-128"/>
            </a:endParaRPr>
          </a:p>
        </p:txBody>
      </p:sp>
      <p:sp>
        <p:nvSpPr>
          <p:cNvPr id="6451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B48CFAFC-599B-4886-A592-FB0077F0B3D4}" type="slidenum">
              <a:rPr lang="de-DE" altLang="de-DE">
                <a:latin typeface="Arial" charset="0"/>
                <a:cs typeface="Arial" charset="0"/>
              </a:rPr>
              <a:pPr eaLnBrk="1" hangingPunct="1">
                <a:spcBef>
                  <a:spcPct val="0"/>
                </a:spcBef>
              </a:pPr>
              <a:t>24</a:t>
            </a:fld>
            <a:endParaRPr lang="de-DE" altLang="de-DE">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de-DE"/>
              <a:t>Titelmasterformat durch Klicken bearbeiten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a:t>Formatvorlage des Untertitelmasters durch Klicken bearbeiten</a:t>
            </a:r>
            <a:endParaRPr kumimoji="0" lang="en-US"/>
          </a:p>
        </p:txBody>
      </p:sp>
      <p:sp>
        <p:nvSpPr>
          <p:cNvPr id="30" name="Date Placeholder 29"/>
          <p:cNvSpPr>
            <a:spLocks noGrp="1"/>
          </p:cNvSpPr>
          <p:nvPr>
            <p:ph type="dt" sz="half" idx="10"/>
          </p:nvPr>
        </p:nvSpPr>
        <p:spPr/>
        <p:txBody>
          <a:bodyPr/>
          <a:lstStyle/>
          <a:p>
            <a:pPr>
              <a:defRPr/>
            </a:pPr>
            <a:fld id="{535393F9-FA94-4ADE-8A32-727D05DAF5DF}" type="datetime1">
              <a:rPr lang="en-US" altLang="de-DE" smtClean="0"/>
              <a:pPr>
                <a:defRPr/>
              </a:pPr>
              <a:t>5/5/2020</a:t>
            </a:fld>
            <a:endParaRPr lang="en-US" altLang="de-DE"/>
          </a:p>
        </p:txBody>
      </p:sp>
      <p:sp>
        <p:nvSpPr>
          <p:cNvPr id="19" name="Footer Placeholder 18"/>
          <p:cNvSpPr>
            <a:spLocks noGrp="1"/>
          </p:cNvSpPr>
          <p:nvPr>
            <p:ph type="ftr" sz="quarter" idx="11"/>
          </p:nvPr>
        </p:nvSpPr>
        <p:spPr/>
        <p:txBody>
          <a:bodyPr/>
          <a:lstStyle/>
          <a:p>
            <a:pPr>
              <a:defRPr/>
            </a:pPr>
            <a:endParaRPr lang="en-US"/>
          </a:p>
        </p:txBody>
      </p:sp>
      <p:sp>
        <p:nvSpPr>
          <p:cNvPr id="27" name="Slide Number Placeholder 26"/>
          <p:cNvSpPr>
            <a:spLocks noGrp="1"/>
          </p:cNvSpPr>
          <p:nvPr>
            <p:ph type="sldNum" sz="quarter" idx="12"/>
          </p:nvPr>
        </p:nvSpPr>
        <p:spPr/>
        <p:txBody>
          <a:bodyPr/>
          <a:lstStyle/>
          <a:p>
            <a:fld id="{6F42FDE4-A7DD-41A7-A0A6-9B649FB43336}" type="slidenum">
              <a:rPr kumimoji="0" lang="en-US" smtClean="0"/>
              <a:t>‹Nr.›</a:t>
            </a:fld>
            <a:endParaRPr kumimoji="0" lang="en-US" sz="1400" dirty="0">
              <a:solidFill>
                <a:srgbClr val="FFFFFF"/>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de-DE"/>
              <a:t>Titelmasterformat durch Klicken bearbeiten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e Placeholder 3"/>
          <p:cNvSpPr>
            <a:spLocks noGrp="1"/>
          </p:cNvSpPr>
          <p:nvPr>
            <p:ph type="dt" sz="half" idx="10"/>
          </p:nvPr>
        </p:nvSpPr>
        <p:spPr/>
        <p:txBody>
          <a:bodyPr/>
          <a:lstStyle/>
          <a:p>
            <a:pPr>
              <a:defRPr/>
            </a:pPr>
            <a:fld id="{C53DDC46-C7AC-4C73-9584-EEDB5A83AFD6}" type="datetimeFigureOut">
              <a:rPr lang="de-DE" altLang="de-DE" smtClean="0"/>
              <a:pPr>
                <a:defRPr/>
              </a:pPr>
              <a:t>05.05.2020</a:t>
            </a:fld>
            <a:endParaRPr lang="de-DE" altLang="de-DE"/>
          </a:p>
        </p:txBody>
      </p:sp>
      <p:sp>
        <p:nvSpPr>
          <p:cNvPr id="5" name="Footer Placeholder 4"/>
          <p:cNvSpPr>
            <a:spLocks noGrp="1"/>
          </p:cNvSpPr>
          <p:nvPr>
            <p:ph type="ftr" sz="quarter" idx="11"/>
          </p:nvPr>
        </p:nvSpPr>
        <p:spPr/>
        <p:txBody>
          <a:bodyPr/>
          <a:lstStyle/>
          <a:p>
            <a:pPr>
              <a:defRPr/>
            </a:pPr>
            <a:endParaRPr lang="de-DE"/>
          </a:p>
        </p:txBody>
      </p:sp>
      <p:sp>
        <p:nvSpPr>
          <p:cNvPr id="6" name="Slide Number Placeholder 5"/>
          <p:cNvSpPr>
            <a:spLocks noGrp="1"/>
          </p:cNvSpPr>
          <p:nvPr>
            <p:ph type="sldNum" sz="quarter" idx="12"/>
          </p:nvPr>
        </p:nvSpPr>
        <p:spPr/>
        <p:txBody>
          <a:bodyPr/>
          <a:lstStyle/>
          <a:p>
            <a:pPr>
              <a:defRPr/>
            </a:pPr>
            <a:fld id="{FCC534F9-E49C-44E2-A381-15E7354703B4}" type="slidenum">
              <a:rPr lang="de-DE" altLang="de-DE" smtClean="0"/>
              <a:pPr>
                <a:defRPr/>
              </a:pPr>
              <a:t>‹Nr.›</a:t>
            </a:fld>
            <a:endParaRPr lang="de-DE" alt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de-DE"/>
              <a:t>Titelmasterformat durch Klicken bearbeiten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e Placeholder 3"/>
          <p:cNvSpPr>
            <a:spLocks noGrp="1"/>
          </p:cNvSpPr>
          <p:nvPr>
            <p:ph type="dt" sz="half" idx="10"/>
          </p:nvPr>
        </p:nvSpPr>
        <p:spPr/>
        <p:txBody>
          <a:bodyPr/>
          <a:lstStyle/>
          <a:p>
            <a:pPr>
              <a:defRPr/>
            </a:pPr>
            <a:fld id="{26E3CDCB-B318-4FAB-AD02-41D9C5D82B1C}" type="datetimeFigureOut">
              <a:rPr lang="de-DE" altLang="de-DE" smtClean="0"/>
              <a:pPr>
                <a:defRPr/>
              </a:pPr>
              <a:t>05.05.2020</a:t>
            </a:fld>
            <a:endParaRPr lang="de-DE" altLang="de-DE"/>
          </a:p>
        </p:txBody>
      </p:sp>
      <p:sp>
        <p:nvSpPr>
          <p:cNvPr id="5" name="Footer Placeholder 4"/>
          <p:cNvSpPr>
            <a:spLocks noGrp="1"/>
          </p:cNvSpPr>
          <p:nvPr>
            <p:ph type="ftr" sz="quarter" idx="11"/>
          </p:nvPr>
        </p:nvSpPr>
        <p:spPr/>
        <p:txBody>
          <a:bodyPr/>
          <a:lstStyle/>
          <a:p>
            <a:pPr>
              <a:defRPr/>
            </a:pPr>
            <a:endParaRPr lang="de-DE"/>
          </a:p>
        </p:txBody>
      </p:sp>
      <p:sp>
        <p:nvSpPr>
          <p:cNvPr id="6" name="Slide Number Placeholder 5"/>
          <p:cNvSpPr>
            <a:spLocks noGrp="1"/>
          </p:cNvSpPr>
          <p:nvPr>
            <p:ph type="sldNum" sz="quarter" idx="12"/>
          </p:nvPr>
        </p:nvSpPr>
        <p:spPr/>
        <p:txBody>
          <a:bodyPr/>
          <a:lstStyle/>
          <a:p>
            <a:pPr>
              <a:defRPr/>
            </a:pPr>
            <a:fld id="{30F05A96-EFE7-458B-9466-20E5058D03D2}" type="slidenum">
              <a:rPr lang="de-DE" altLang="de-DE" smtClean="0"/>
              <a:pPr>
                <a:defRPr/>
              </a:pPr>
              <a:t>‹Nr.›</a:t>
            </a:fld>
            <a:endParaRPr lang="de-DE" alt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de-DE"/>
              <a:t>Titelmasterformat durch Klicken bearbeiten</a:t>
            </a:r>
            <a:endParaRPr kumimoji="0" lang="en-US"/>
          </a:p>
        </p:txBody>
      </p:sp>
      <p:sp>
        <p:nvSpPr>
          <p:cNvPr id="3" name="Content Placeholder 2"/>
          <p:cNvSpPr>
            <a:spLocks noGrp="1"/>
          </p:cNvSpPr>
          <p:nvPr>
            <p:ph idx="1"/>
          </p:nvPr>
        </p:nvSpPr>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e Placeholder 3"/>
          <p:cNvSpPr>
            <a:spLocks noGrp="1"/>
          </p:cNvSpPr>
          <p:nvPr>
            <p:ph type="dt" sz="half" idx="10"/>
          </p:nvPr>
        </p:nvSpPr>
        <p:spPr/>
        <p:txBody>
          <a:bodyPr/>
          <a:lstStyle/>
          <a:p>
            <a:pPr>
              <a:defRPr/>
            </a:pPr>
            <a:fld id="{D21976D3-F219-4501-ACBE-B18B56E90818}" type="datetimeFigureOut">
              <a:rPr lang="de-DE" altLang="de-DE" smtClean="0"/>
              <a:pPr>
                <a:defRPr/>
              </a:pPr>
              <a:t>05.05.2020</a:t>
            </a:fld>
            <a:endParaRPr lang="de-DE" altLang="de-DE"/>
          </a:p>
        </p:txBody>
      </p:sp>
      <p:sp>
        <p:nvSpPr>
          <p:cNvPr id="5" name="Footer Placeholder 4"/>
          <p:cNvSpPr>
            <a:spLocks noGrp="1"/>
          </p:cNvSpPr>
          <p:nvPr>
            <p:ph type="ftr" sz="quarter" idx="11"/>
          </p:nvPr>
        </p:nvSpPr>
        <p:spPr/>
        <p:txBody>
          <a:bodyPr/>
          <a:lstStyle/>
          <a:p>
            <a:pPr>
              <a:defRPr/>
            </a:pPr>
            <a:endParaRPr lang="de-DE"/>
          </a:p>
        </p:txBody>
      </p:sp>
      <p:sp>
        <p:nvSpPr>
          <p:cNvPr id="6" name="Slide Number Placeholder 5"/>
          <p:cNvSpPr>
            <a:spLocks noGrp="1"/>
          </p:cNvSpPr>
          <p:nvPr>
            <p:ph type="sldNum" sz="quarter" idx="12"/>
          </p:nvPr>
        </p:nvSpPr>
        <p:spPr/>
        <p:txBody>
          <a:bodyPr/>
          <a:lstStyle/>
          <a:p>
            <a:pPr>
              <a:defRPr/>
            </a:pPr>
            <a:fld id="{21BE6894-64BD-4C30-BC9A-81D29A0E2683}" type="slidenum">
              <a:rPr lang="de-DE" altLang="de-DE" smtClean="0"/>
              <a:pPr>
                <a:defRPr/>
              </a:pPr>
              <a:t>‹Nr.›</a:t>
            </a:fld>
            <a:endParaRPr lang="de-DE" alt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de-DE"/>
              <a:t>Titelmasterformat durch Klicken bearbeiten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a:t>Textmasterformat bearbeiten</a:t>
            </a:r>
          </a:p>
        </p:txBody>
      </p:sp>
      <p:sp>
        <p:nvSpPr>
          <p:cNvPr id="4" name="Date Placeholder 3"/>
          <p:cNvSpPr>
            <a:spLocks noGrp="1"/>
          </p:cNvSpPr>
          <p:nvPr>
            <p:ph type="dt" sz="half" idx="10"/>
          </p:nvPr>
        </p:nvSpPr>
        <p:spPr/>
        <p:txBody>
          <a:bodyPr/>
          <a:lstStyle/>
          <a:p>
            <a:pPr>
              <a:defRPr/>
            </a:pPr>
            <a:fld id="{49E0BBD1-D672-41A1-B8DC-B253B166DCFE}" type="datetimeFigureOut">
              <a:rPr lang="de-DE" altLang="de-DE" smtClean="0"/>
              <a:pPr>
                <a:defRPr/>
              </a:pPr>
              <a:t>05.05.2020</a:t>
            </a:fld>
            <a:endParaRPr lang="de-DE" altLang="de-DE"/>
          </a:p>
        </p:txBody>
      </p:sp>
      <p:sp>
        <p:nvSpPr>
          <p:cNvPr id="5" name="Footer Placeholder 4"/>
          <p:cNvSpPr>
            <a:spLocks noGrp="1"/>
          </p:cNvSpPr>
          <p:nvPr>
            <p:ph type="ftr" sz="quarter" idx="11"/>
          </p:nvPr>
        </p:nvSpPr>
        <p:spPr/>
        <p:txBody>
          <a:bodyPr/>
          <a:lstStyle/>
          <a:p>
            <a:pPr>
              <a:defRPr/>
            </a:pPr>
            <a:endParaRPr lang="de-DE"/>
          </a:p>
        </p:txBody>
      </p:sp>
      <p:sp>
        <p:nvSpPr>
          <p:cNvPr id="6" name="Slide Number Placeholder 5"/>
          <p:cNvSpPr>
            <a:spLocks noGrp="1"/>
          </p:cNvSpPr>
          <p:nvPr>
            <p:ph type="sldNum" sz="quarter" idx="12"/>
          </p:nvPr>
        </p:nvSpPr>
        <p:spPr/>
        <p:txBody>
          <a:bodyPr/>
          <a:lstStyle/>
          <a:p>
            <a:pPr>
              <a:defRPr/>
            </a:pPr>
            <a:fld id="{9E3E3FB9-912A-4CE7-AC22-E41C10CCA86F}" type="slidenum">
              <a:rPr lang="de-DE" altLang="de-DE" smtClean="0"/>
              <a:pPr>
                <a:defRPr/>
              </a:pPr>
              <a:t>‹Nr.›</a:t>
            </a:fld>
            <a:endParaRPr lang="de-DE" altLang="de-DE"/>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de-DE"/>
              <a:t>Titelmasterformat durch Klicken bearbeiten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5" name="Date Placeholder 4"/>
          <p:cNvSpPr>
            <a:spLocks noGrp="1"/>
          </p:cNvSpPr>
          <p:nvPr>
            <p:ph type="dt" sz="half" idx="10"/>
          </p:nvPr>
        </p:nvSpPr>
        <p:spPr/>
        <p:txBody>
          <a:bodyPr/>
          <a:lstStyle/>
          <a:p>
            <a:pPr>
              <a:defRPr/>
            </a:pPr>
            <a:fld id="{3C0674C1-78B2-4410-9297-23AE8CAF3406}" type="datetimeFigureOut">
              <a:rPr lang="de-DE" altLang="de-DE" smtClean="0"/>
              <a:pPr>
                <a:defRPr/>
              </a:pPr>
              <a:t>05.05.2020</a:t>
            </a:fld>
            <a:endParaRPr lang="de-DE" altLang="de-DE"/>
          </a:p>
        </p:txBody>
      </p:sp>
      <p:sp>
        <p:nvSpPr>
          <p:cNvPr id="6" name="Footer Placeholder 5"/>
          <p:cNvSpPr>
            <a:spLocks noGrp="1"/>
          </p:cNvSpPr>
          <p:nvPr>
            <p:ph type="ftr" sz="quarter" idx="11"/>
          </p:nvPr>
        </p:nvSpPr>
        <p:spPr/>
        <p:txBody>
          <a:bodyPr/>
          <a:lstStyle/>
          <a:p>
            <a:pPr>
              <a:defRPr/>
            </a:pPr>
            <a:endParaRPr lang="de-DE"/>
          </a:p>
        </p:txBody>
      </p:sp>
      <p:sp>
        <p:nvSpPr>
          <p:cNvPr id="7" name="Slide Number Placeholder 6"/>
          <p:cNvSpPr>
            <a:spLocks noGrp="1"/>
          </p:cNvSpPr>
          <p:nvPr>
            <p:ph type="sldNum" sz="quarter" idx="12"/>
          </p:nvPr>
        </p:nvSpPr>
        <p:spPr/>
        <p:txBody>
          <a:bodyPr/>
          <a:lstStyle/>
          <a:p>
            <a:pPr>
              <a:defRPr/>
            </a:pPr>
            <a:fld id="{90DD65C0-C5E8-4BDB-8076-C2606B372E09}" type="slidenum">
              <a:rPr lang="de-DE" altLang="de-DE" smtClean="0"/>
              <a:pPr>
                <a:defRPr/>
              </a:pPr>
              <a:t>‹Nr.›</a:t>
            </a:fld>
            <a:endParaRPr lang="de-DE" alt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de-DE"/>
              <a:t>Titelmasterformat durch Klicken bearbeiten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 bearbeiten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 bearbeiten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7" name="Date Placeholder 6"/>
          <p:cNvSpPr>
            <a:spLocks noGrp="1"/>
          </p:cNvSpPr>
          <p:nvPr>
            <p:ph type="dt" sz="half" idx="10"/>
          </p:nvPr>
        </p:nvSpPr>
        <p:spPr/>
        <p:txBody>
          <a:bodyPr/>
          <a:lstStyle/>
          <a:p>
            <a:pPr>
              <a:defRPr/>
            </a:pPr>
            <a:fld id="{463A5EF7-6CC9-4E32-AEE7-46E17CC49706}" type="datetimeFigureOut">
              <a:rPr lang="de-DE" altLang="de-DE" smtClean="0"/>
              <a:pPr>
                <a:defRPr/>
              </a:pPr>
              <a:t>05.05.2020</a:t>
            </a:fld>
            <a:endParaRPr lang="de-DE" altLang="de-DE"/>
          </a:p>
        </p:txBody>
      </p:sp>
      <p:sp>
        <p:nvSpPr>
          <p:cNvPr id="8" name="Footer Placeholder 7"/>
          <p:cNvSpPr>
            <a:spLocks noGrp="1"/>
          </p:cNvSpPr>
          <p:nvPr>
            <p:ph type="ftr" sz="quarter" idx="11"/>
          </p:nvPr>
        </p:nvSpPr>
        <p:spPr/>
        <p:txBody>
          <a:bodyPr/>
          <a:lstStyle/>
          <a:p>
            <a:pPr>
              <a:defRPr/>
            </a:pPr>
            <a:endParaRPr lang="de-DE"/>
          </a:p>
        </p:txBody>
      </p:sp>
      <p:sp>
        <p:nvSpPr>
          <p:cNvPr id="9" name="Slide Number Placeholder 8"/>
          <p:cNvSpPr>
            <a:spLocks noGrp="1"/>
          </p:cNvSpPr>
          <p:nvPr>
            <p:ph type="sldNum" sz="quarter" idx="12"/>
          </p:nvPr>
        </p:nvSpPr>
        <p:spPr/>
        <p:txBody>
          <a:bodyPr/>
          <a:lstStyle/>
          <a:p>
            <a:pPr>
              <a:defRPr/>
            </a:pPr>
            <a:fld id="{20DD501B-BA9A-48E6-BF03-0A57E54B2D5B}" type="slidenum">
              <a:rPr lang="de-DE" altLang="de-DE" smtClean="0"/>
              <a:pPr>
                <a:defRPr/>
              </a:pPr>
              <a:t>‹Nr.›</a:t>
            </a:fld>
            <a:endParaRPr lang="de-DE" alt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de-DE"/>
              <a:t>Titelmasterformat durch Klicken bearbeiten</a:t>
            </a:r>
            <a:endParaRPr kumimoji="0" lang="en-US"/>
          </a:p>
        </p:txBody>
      </p:sp>
      <p:sp>
        <p:nvSpPr>
          <p:cNvPr id="3" name="Date Placeholder 2"/>
          <p:cNvSpPr>
            <a:spLocks noGrp="1"/>
          </p:cNvSpPr>
          <p:nvPr>
            <p:ph type="dt" sz="half" idx="10"/>
          </p:nvPr>
        </p:nvSpPr>
        <p:spPr/>
        <p:txBody>
          <a:bodyPr/>
          <a:lstStyle/>
          <a:p>
            <a:pPr>
              <a:defRPr/>
            </a:pPr>
            <a:fld id="{1ED534E9-9065-402E-B0D7-3FBB840C14D0}" type="datetimeFigureOut">
              <a:rPr lang="de-DE" altLang="de-DE" smtClean="0"/>
              <a:pPr>
                <a:defRPr/>
              </a:pPr>
              <a:t>05.05.2020</a:t>
            </a:fld>
            <a:endParaRPr lang="de-DE" altLang="de-DE"/>
          </a:p>
        </p:txBody>
      </p:sp>
      <p:sp>
        <p:nvSpPr>
          <p:cNvPr id="4" name="Footer Placeholder 3"/>
          <p:cNvSpPr>
            <a:spLocks noGrp="1"/>
          </p:cNvSpPr>
          <p:nvPr>
            <p:ph type="ftr" sz="quarter" idx="11"/>
          </p:nvPr>
        </p:nvSpPr>
        <p:spPr/>
        <p:txBody>
          <a:bodyPr/>
          <a:lstStyle/>
          <a:p>
            <a:pPr>
              <a:defRPr/>
            </a:pPr>
            <a:endParaRPr lang="de-DE"/>
          </a:p>
        </p:txBody>
      </p:sp>
      <p:sp>
        <p:nvSpPr>
          <p:cNvPr id="5" name="Slide Number Placeholder 4"/>
          <p:cNvSpPr>
            <a:spLocks noGrp="1"/>
          </p:cNvSpPr>
          <p:nvPr>
            <p:ph type="sldNum" sz="quarter" idx="12"/>
          </p:nvPr>
        </p:nvSpPr>
        <p:spPr/>
        <p:txBody>
          <a:bodyPr/>
          <a:lstStyle/>
          <a:p>
            <a:pPr>
              <a:defRPr/>
            </a:pPr>
            <a:fld id="{C34D0B97-9F76-42A8-8C92-23D574F481DA}" type="slidenum">
              <a:rPr lang="de-DE" altLang="de-DE" smtClean="0"/>
              <a:pPr>
                <a:defRPr/>
              </a:pPr>
              <a:t>‹Nr.›</a:t>
            </a:fld>
            <a:endParaRPr lang="de-DE" alt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D7B3AB3-6E25-4D62-86FA-576E19673DE9}" type="datetimeFigureOut">
              <a:rPr lang="de-DE" altLang="de-DE" smtClean="0"/>
              <a:pPr>
                <a:defRPr/>
              </a:pPr>
              <a:t>05.05.2020</a:t>
            </a:fld>
            <a:endParaRPr lang="de-DE" altLang="de-DE"/>
          </a:p>
        </p:txBody>
      </p:sp>
      <p:sp>
        <p:nvSpPr>
          <p:cNvPr id="3" name="Footer Placeholder 2"/>
          <p:cNvSpPr>
            <a:spLocks noGrp="1"/>
          </p:cNvSpPr>
          <p:nvPr>
            <p:ph type="ftr" sz="quarter" idx="11"/>
          </p:nvPr>
        </p:nvSpPr>
        <p:spPr/>
        <p:txBody>
          <a:bodyPr/>
          <a:lstStyle/>
          <a:p>
            <a:pPr>
              <a:defRPr/>
            </a:pPr>
            <a:endParaRPr lang="de-DE"/>
          </a:p>
        </p:txBody>
      </p:sp>
      <p:sp>
        <p:nvSpPr>
          <p:cNvPr id="4" name="Slide Number Placeholder 3"/>
          <p:cNvSpPr>
            <a:spLocks noGrp="1"/>
          </p:cNvSpPr>
          <p:nvPr>
            <p:ph type="sldNum" sz="quarter" idx="12"/>
          </p:nvPr>
        </p:nvSpPr>
        <p:spPr/>
        <p:txBody>
          <a:bodyPr/>
          <a:lstStyle/>
          <a:p>
            <a:pPr>
              <a:defRPr/>
            </a:pPr>
            <a:fld id="{08683C3A-D20A-4B52-A112-032DB367B7DD}" type="slidenum">
              <a:rPr lang="de-DE" altLang="de-DE" smtClean="0"/>
              <a:pPr>
                <a:defRPr/>
              </a:pPr>
              <a:t>‹Nr.›</a:t>
            </a:fld>
            <a:endParaRPr lang="de-DE" alt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de-DE"/>
              <a:t>Titelmasterformat durch Klicken bearbeiten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de-DE"/>
              <a:t>Textmasterformat bearbeiten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5" name="Date Placeholder 4"/>
          <p:cNvSpPr>
            <a:spLocks noGrp="1"/>
          </p:cNvSpPr>
          <p:nvPr>
            <p:ph type="dt" sz="half" idx="10"/>
          </p:nvPr>
        </p:nvSpPr>
        <p:spPr/>
        <p:txBody>
          <a:bodyPr/>
          <a:lstStyle/>
          <a:p>
            <a:pPr>
              <a:defRPr/>
            </a:pPr>
            <a:fld id="{49E0BBD1-D672-41A1-B8DC-B253B166DCFE}" type="datetimeFigureOut">
              <a:rPr lang="de-DE" altLang="de-DE" smtClean="0"/>
              <a:pPr>
                <a:defRPr/>
              </a:pPr>
              <a:t>05.05.2020</a:t>
            </a:fld>
            <a:endParaRPr lang="de-DE" altLang="de-DE"/>
          </a:p>
        </p:txBody>
      </p:sp>
      <p:sp>
        <p:nvSpPr>
          <p:cNvPr id="6" name="Footer Placeholder 5"/>
          <p:cNvSpPr>
            <a:spLocks noGrp="1"/>
          </p:cNvSpPr>
          <p:nvPr>
            <p:ph type="ftr" sz="quarter" idx="11"/>
          </p:nvPr>
        </p:nvSpPr>
        <p:spPr/>
        <p:txBody>
          <a:bodyPr/>
          <a:lstStyle/>
          <a:p>
            <a:pPr>
              <a:defRPr/>
            </a:pPr>
            <a:endParaRPr lang="de-DE"/>
          </a:p>
        </p:txBody>
      </p:sp>
      <p:sp>
        <p:nvSpPr>
          <p:cNvPr id="7" name="Slide Number Placeholder 6"/>
          <p:cNvSpPr>
            <a:spLocks noGrp="1"/>
          </p:cNvSpPr>
          <p:nvPr>
            <p:ph type="sldNum" sz="quarter" idx="12"/>
          </p:nvPr>
        </p:nvSpPr>
        <p:spPr/>
        <p:txBody>
          <a:bodyPr/>
          <a:lstStyle/>
          <a:p>
            <a:pPr>
              <a:defRPr/>
            </a:pPr>
            <a:fld id="{9E3E3FB9-912A-4CE7-AC22-E41C10CCA86F}" type="slidenum">
              <a:rPr lang="de-DE" altLang="de-DE" smtClean="0"/>
              <a:pPr>
                <a:defRPr/>
              </a:pPr>
              <a:t>‹Nr.›</a:t>
            </a:fld>
            <a:endParaRPr lang="de-DE" alt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de-DE"/>
              <a:t>Titelmasterformat durch Klicken bearbeiten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de-DE"/>
              <a:t>Textmasterformat bearbeiten</a:t>
            </a:r>
          </a:p>
        </p:txBody>
      </p:sp>
      <p:sp>
        <p:nvSpPr>
          <p:cNvPr id="5" name="Date Placeholder 4"/>
          <p:cNvSpPr>
            <a:spLocks noGrp="1"/>
          </p:cNvSpPr>
          <p:nvPr>
            <p:ph type="dt" sz="half" idx="10"/>
          </p:nvPr>
        </p:nvSpPr>
        <p:spPr/>
        <p:txBody>
          <a:bodyPr/>
          <a:lstStyle/>
          <a:p>
            <a:pPr>
              <a:defRPr/>
            </a:pPr>
            <a:fld id="{49E0BBD1-D672-41A1-B8DC-B253B166DCFE}" type="datetimeFigureOut">
              <a:rPr lang="de-DE" altLang="de-DE" smtClean="0"/>
              <a:pPr>
                <a:defRPr/>
              </a:pPr>
              <a:t>05.05.2020</a:t>
            </a:fld>
            <a:endParaRPr lang="de-DE" altLang="de-DE"/>
          </a:p>
        </p:txBody>
      </p:sp>
      <p:sp>
        <p:nvSpPr>
          <p:cNvPr id="6" name="Footer Placeholder 5"/>
          <p:cNvSpPr>
            <a:spLocks noGrp="1"/>
          </p:cNvSpPr>
          <p:nvPr>
            <p:ph type="ftr" sz="quarter" idx="11"/>
          </p:nvPr>
        </p:nvSpPr>
        <p:spPr/>
        <p:txBody>
          <a:bodyPr/>
          <a:lstStyle/>
          <a:p>
            <a:pPr>
              <a:defRPr/>
            </a:pPr>
            <a:endParaRPr lang="de-DE"/>
          </a:p>
        </p:txBody>
      </p:sp>
      <p:sp>
        <p:nvSpPr>
          <p:cNvPr id="7" name="Slide Number Placeholder 6"/>
          <p:cNvSpPr>
            <a:spLocks noGrp="1"/>
          </p:cNvSpPr>
          <p:nvPr>
            <p:ph type="sldNum" sz="quarter" idx="12"/>
          </p:nvPr>
        </p:nvSpPr>
        <p:spPr>
          <a:xfrm>
            <a:off x="8077200" y="6356350"/>
            <a:ext cx="609600" cy="365125"/>
          </a:xfrm>
        </p:spPr>
        <p:txBody>
          <a:bodyPr/>
          <a:lstStyle/>
          <a:p>
            <a:pPr>
              <a:defRPr/>
            </a:pPr>
            <a:fld id="{9E3E3FB9-912A-4CE7-AC22-E41C10CCA86F}" type="slidenum">
              <a:rPr lang="de-DE" altLang="de-DE" smtClean="0"/>
              <a:pPr>
                <a:defRPr/>
              </a:pPr>
              <a:t>‹Nr.›</a:t>
            </a:fld>
            <a:endParaRPr lang="de-DE" altLang="de-DE"/>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de-DE"/>
              <a:t>Bild durch Klicken auf Symbol hinzufügen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de-DE"/>
              <a:t>Titelmasterformat durch Klicken bearbeiten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de-DE"/>
              <a:t>Textmasterformat bearbeiten</a:t>
            </a:r>
          </a:p>
          <a:p>
            <a:pPr lvl="1" eaLnBrk="1" latinLnBrk="0" hangingPunct="1"/>
            <a:r>
              <a:rPr kumimoji="0" lang="de-DE"/>
              <a:t>Zweite Ebene</a:t>
            </a:r>
          </a:p>
          <a:p>
            <a:pPr lvl="2" eaLnBrk="1" latinLnBrk="0" hangingPunct="1"/>
            <a:r>
              <a:rPr kumimoji="0" lang="de-DE"/>
              <a:t>Dritte Ebene</a:t>
            </a:r>
          </a:p>
          <a:p>
            <a:pPr lvl="3" eaLnBrk="1" latinLnBrk="0" hangingPunct="1"/>
            <a:r>
              <a:rPr kumimoji="0" lang="de-DE"/>
              <a:t>Vierte Ebene</a:t>
            </a:r>
          </a:p>
          <a:p>
            <a:pPr lvl="4" eaLnBrk="1" latinLnBrk="0" hangingPunct="1"/>
            <a:r>
              <a:rPr kumimoji="0" lang="de-DE"/>
              <a:t>Fünfte Ebene</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49E0BBD1-D672-41A1-B8DC-B253B166DCFE}" type="datetimeFigureOut">
              <a:rPr lang="de-DE" altLang="de-DE" smtClean="0"/>
              <a:pPr>
                <a:defRPr/>
              </a:pPr>
              <a:t>05.05.2020</a:t>
            </a:fld>
            <a:endParaRPr lang="de-DE" altLang="de-DE"/>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de-DE"/>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9E3E3FB9-912A-4CE7-AC22-E41C10CCA86F}" type="slidenum">
              <a:rPr lang="de-DE" altLang="de-DE" smtClean="0"/>
              <a:pPr>
                <a:defRPr/>
              </a:pPr>
              <a:t>‹Nr.›</a:t>
            </a:fld>
            <a:endParaRPr lang="de-DE" altLang="de-DE"/>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de.wikipedia.org/wiki/Datei:Lucas_Cranach_d.%C3%84._(Werkst.)_-_Portr%C3%A4t_des_Martin_Luther_(Lutherhaus_Wittenberg).jpg"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uni-due.de/~gev020/courses/course-stuff/canonmuratori.ht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de.wikipedia.org/wiki/Datei:Zwei-Quellen-Theorie.png" TargetMode="Externa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archive.org/stream/dietheklaakteni01holzgoog/dietheklaakteni01holzgoog_djvu.tx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normAutofit fontScale="90000"/>
          </a:bodyPr>
          <a:lstStyle/>
          <a:p>
            <a:r>
              <a:rPr lang="de-DE" dirty="0">
                <a:solidFill>
                  <a:schemeClr val="tx1"/>
                </a:solidFill>
                <a:latin typeface="Calibri" panose="020F0502020204030204" pitchFamily="34" charset="0"/>
                <a:cs typeface="Calibri" panose="020F0502020204030204" pitchFamily="34" charset="0"/>
              </a:rPr>
              <a:t>Geschichte der </a:t>
            </a:r>
            <a:br>
              <a:rPr lang="de-DE" dirty="0">
                <a:solidFill>
                  <a:schemeClr val="tx1"/>
                </a:solidFill>
                <a:latin typeface="Calibri" panose="020F0502020204030204" pitchFamily="34" charset="0"/>
                <a:cs typeface="Calibri" panose="020F0502020204030204" pitchFamily="34" charset="0"/>
              </a:rPr>
            </a:br>
            <a:r>
              <a:rPr lang="de-DE" dirty="0">
                <a:solidFill>
                  <a:schemeClr val="tx1"/>
                </a:solidFill>
                <a:latin typeface="Calibri" panose="020F0502020204030204" pitchFamily="34" charset="0"/>
                <a:cs typeface="Calibri" panose="020F0502020204030204" pitchFamily="34" charset="0"/>
              </a:rPr>
              <a:t>Kirche Jesu Christi  </a:t>
            </a:r>
            <a:br>
              <a:rPr lang="de-DE" sz="3600" dirty="0">
                <a:solidFill>
                  <a:schemeClr val="tx1"/>
                </a:solidFill>
                <a:latin typeface="Calibri" panose="020F0502020204030204" pitchFamily="34" charset="0"/>
                <a:cs typeface="Calibri" panose="020F0502020204030204" pitchFamily="34" charset="0"/>
              </a:rPr>
            </a:br>
            <a:r>
              <a:rPr lang="de-DE" sz="3600" dirty="0">
                <a:solidFill>
                  <a:schemeClr val="tx1"/>
                </a:solidFill>
                <a:latin typeface="Calibri" panose="020F0502020204030204" pitchFamily="34" charset="0"/>
                <a:cs typeface="Calibri" panose="020F0502020204030204" pitchFamily="34" charset="0"/>
              </a:rPr>
              <a:t>Versuch eines Überblicks</a:t>
            </a:r>
            <a:endParaRPr lang="de-DE" dirty="0"/>
          </a:p>
        </p:txBody>
      </p:sp>
      <p:sp>
        <p:nvSpPr>
          <p:cNvPr id="7" name="Untertitel 6"/>
          <p:cNvSpPr>
            <a:spLocks noGrp="1"/>
          </p:cNvSpPr>
          <p:nvPr>
            <p:ph type="subTitle" idx="1"/>
          </p:nvPr>
        </p:nvSpPr>
        <p:spPr>
          <a:xfrm>
            <a:off x="533400" y="3861048"/>
            <a:ext cx="7854696" cy="1752600"/>
          </a:xfrm>
        </p:spPr>
        <p:txBody>
          <a:bodyPr/>
          <a:lstStyle/>
          <a:p>
            <a:r>
              <a:rPr lang="de-DE" dirty="0"/>
              <a:t>Von der Dankbarkeit</a:t>
            </a:r>
          </a:p>
          <a:p>
            <a:r>
              <a:rPr lang="de-DE" dirty="0"/>
              <a:t>Dr. U. Hauser – RPI Baden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eschweifte Klammer links 18"/>
          <p:cNvSpPr>
            <a:spLocks/>
          </p:cNvSpPr>
          <p:nvPr/>
        </p:nvSpPr>
        <p:spPr bwMode="auto">
          <a:xfrm rot="16200000">
            <a:off x="4461830" y="979971"/>
            <a:ext cx="504825" cy="8571236"/>
          </a:xfrm>
          <a:prstGeom prst="leftBrace">
            <a:avLst>
              <a:gd name="adj1" fmla="val 12971"/>
              <a:gd name="adj2" fmla="val 45657"/>
            </a:avLst>
          </a:prstGeom>
          <a:solidFill>
            <a:schemeClr val="bg1">
              <a:alpha val="0"/>
            </a:schemeClr>
          </a:solidFill>
          <a:ln w="31750" algn="ctr">
            <a:solidFill>
              <a:schemeClr val="tx1"/>
            </a:solidFill>
            <a:round/>
            <a:headEnd/>
            <a:tailEnd/>
          </a:ln>
          <a:extLst/>
        </p:spPr>
        <p:txBody>
          <a:bodyPr vert="eaVert" anchor="ctr"/>
          <a:lstStyle/>
          <a:p>
            <a:pPr algn="ctr" fontAlgn="auto">
              <a:spcBef>
                <a:spcPts val="0"/>
              </a:spcBef>
              <a:spcAft>
                <a:spcPts val="0"/>
              </a:spcAft>
              <a:defRPr/>
            </a:pPr>
            <a:endParaRPr lang="de-DE">
              <a:solidFill>
                <a:srgbClr val="FFFF00"/>
              </a:solidFill>
              <a:latin typeface="+mn-lt"/>
            </a:endParaRPr>
          </a:p>
        </p:txBody>
      </p:sp>
      <p:sp>
        <p:nvSpPr>
          <p:cNvPr id="2050" name="Titel 1"/>
          <p:cNvSpPr>
            <a:spLocks noGrp="1"/>
          </p:cNvSpPr>
          <p:nvPr>
            <p:ph type="title"/>
          </p:nvPr>
        </p:nvSpPr>
        <p:spPr>
          <a:xfrm>
            <a:off x="1115616" y="116632"/>
            <a:ext cx="6573862" cy="422921"/>
          </a:xfrm>
        </p:spPr>
        <p:style>
          <a:lnRef idx="1">
            <a:schemeClr val="accent2"/>
          </a:lnRef>
          <a:fillRef idx="2">
            <a:schemeClr val="accent2"/>
          </a:fillRef>
          <a:effectRef idx="1">
            <a:schemeClr val="accent2"/>
          </a:effectRef>
          <a:fontRef idx="minor">
            <a:schemeClr val="dk1"/>
          </a:fontRef>
        </p:style>
        <p:txBody>
          <a:bodyPr>
            <a:normAutofit fontScale="90000"/>
          </a:bodyPr>
          <a:lstStyle/>
          <a:p>
            <a:pPr algn="ctr" eaLnBrk="1" hangingPunct="1"/>
            <a:r>
              <a:rPr lang="de-CH" altLang="de-DE" sz="2800" dirty="0"/>
              <a:t>Was «wissen» wir über Paulus?</a:t>
            </a:r>
            <a:endParaRPr lang="de-DE" altLang="de-DE" sz="2800" dirty="0"/>
          </a:p>
        </p:txBody>
      </p:sp>
      <p:sp>
        <p:nvSpPr>
          <p:cNvPr id="3" name="Inhaltsplatzhalter 2"/>
          <p:cNvSpPr>
            <a:spLocks noGrp="1"/>
          </p:cNvSpPr>
          <p:nvPr>
            <p:ph idx="1"/>
          </p:nvPr>
        </p:nvSpPr>
        <p:spPr>
          <a:xfrm>
            <a:off x="34925" y="549275"/>
            <a:ext cx="8229600" cy="4525963"/>
          </a:xfrm>
        </p:spPr>
        <p:txBody>
          <a:bodyPr>
            <a:normAutofit/>
          </a:bodyPr>
          <a:lstStyle/>
          <a:p>
            <a:pPr indent="-144000" eaLnBrk="1" hangingPunct="1">
              <a:lnSpc>
                <a:spcPct val="75000"/>
              </a:lnSpc>
              <a:spcBef>
                <a:spcPts val="0"/>
              </a:spcBef>
              <a:buFont typeface="Arial" charset="0"/>
              <a:buNone/>
              <a:defRPr/>
            </a:pPr>
            <a:r>
              <a:rPr lang="de-DE" altLang="de-DE" sz="2000" b="1" dirty="0"/>
              <a:t>		      </a:t>
            </a:r>
            <a:r>
              <a:rPr lang="de-DE" altLang="de-DE" sz="1800" dirty="0">
                <a:latin typeface="Calibri" panose="020F0502020204030204" pitchFamily="34" charset="0"/>
                <a:cs typeface="Calibri" panose="020F0502020204030204" pitchFamily="34" charset="0"/>
              </a:rPr>
              <a:t>= entscheidender Theologe des Urchristentums</a:t>
            </a:r>
          </a:p>
          <a:p>
            <a:pPr indent="-144000" eaLnBrk="1" hangingPunct="1">
              <a:lnSpc>
                <a:spcPct val="75000"/>
              </a:lnSpc>
              <a:spcBef>
                <a:spcPts val="0"/>
              </a:spcBef>
              <a:buFont typeface="Arial" charset="0"/>
              <a:buNone/>
              <a:defRPr/>
            </a:pPr>
            <a:r>
              <a:rPr lang="de-DE" altLang="de-DE" sz="1800" dirty="0">
                <a:latin typeface="Calibri" panose="020F0502020204030204" pitchFamily="34" charset="0"/>
                <a:cs typeface="Calibri" panose="020F0502020204030204" pitchFamily="34" charset="0"/>
              </a:rPr>
              <a:t>		   → legte Grundstein zur Ausbreitung des christlichen Glaubens</a:t>
            </a:r>
          </a:p>
          <a:p>
            <a:pPr eaLnBrk="1" hangingPunct="1">
              <a:lnSpc>
                <a:spcPct val="80000"/>
              </a:lnSpc>
              <a:buFont typeface="Arial" charset="0"/>
              <a:buNone/>
              <a:defRPr/>
            </a:pPr>
            <a:r>
              <a:rPr lang="de-DE" altLang="de-DE" sz="2000" dirty="0"/>
              <a:t>	</a:t>
            </a:r>
            <a:r>
              <a:rPr lang="de-DE" altLang="de-DE" sz="1800" dirty="0">
                <a:latin typeface="Calibri" panose="020F0502020204030204" pitchFamily="34" charset="0"/>
                <a:cs typeface="Calibri" panose="020F0502020204030204" pitchFamily="34" charset="0"/>
              </a:rPr>
              <a:t>Jude aus Tarsus mit römischem</a:t>
            </a:r>
          </a:p>
          <a:p>
            <a:pPr eaLnBrk="1" hangingPunct="1">
              <a:lnSpc>
                <a:spcPct val="80000"/>
              </a:lnSpc>
              <a:buFont typeface="Arial" charset="0"/>
              <a:buNone/>
              <a:defRPr/>
            </a:pPr>
            <a:r>
              <a:rPr lang="de-DE" altLang="de-DE" sz="1800" dirty="0">
                <a:latin typeface="Calibri" panose="020F0502020204030204" pitchFamily="34" charset="0"/>
                <a:cs typeface="Calibri" panose="020F0502020204030204" pitchFamily="34" charset="0"/>
              </a:rPr>
              <a:t>      Bürgerrecht</a:t>
            </a:r>
          </a:p>
          <a:p>
            <a:pPr eaLnBrk="1" hangingPunct="1">
              <a:lnSpc>
                <a:spcPct val="80000"/>
              </a:lnSpc>
              <a:buFont typeface="Arial" charset="0"/>
              <a:buNone/>
              <a:defRPr/>
            </a:pPr>
            <a:endParaRPr lang="de-DE" altLang="de-DE" sz="1800" dirty="0">
              <a:latin typeface="Calibri" panose="020F0502020204030204" pitchFamily="34" charset="0"/>
              <a:cs typeface="Calibri" panose="020F0502020204030204" pitchFamily="34" charset="0"/>
            </a:endParaRPr>
          </a:p>
          <a:p>
            <a:pPr eaLnBrk="1" hangingPunct="1">
              <a:lnSpc>
                <a:spcPct val="80000"/>
              </a:lnSpc>
              <a:buFont typeface="Arial" charset="0"/>
              <a:buNone/>
              <a:defRPr/>
            </a:pPr>
            <a:r>
              <a:rPr lang="de-DE" altLang="de-DE" sz="1800" dirty="0">
                <a:latin typeface="Calibri" panose="020F0502020204030204" pitchFamily="34" charset="0"/>
                <a:cs typeface="Calibri" panose="020F0502020204030204" pitchFamily="34" charset="0"/>
              </a:rPr>
              <a:t>	Christenverfolger</a:t>
            </a:r>
          </a:p>
          <a:p>
            <a:pPr eaLnBrk="1" hangingPunct="1">
              <a:lnSpc>
                <a:spcPct val="80000"/>
              </a:lnSpc>
              <a:buFont typeface="Arial" charset="0"/>
              <a:buNone/>
              <a:defRPr/>
            </a:pPr>
            <a:r>
              <a:rPr lang="de-CH" altLang="de-DE" sz="1800" dirty="0">
                <a:latin typeface="Calibri" panose="020F0502020204030204" pitchFamily="34" charset="0"/>
                <a:cs typeface="Calibri" panose="020F0502020204030204" pitchFamily="34" charset="0"/>
              </a:rPr>
              <a:t>	</a:t>
            </a:r>
            <a:r>
              <a:rPr lang="de-DE" altLang="de-DE" sz="1800" dirty="0">
                <a:latin typeface="Calibri" panose="020F0502020204030204" pitchFamily="34" charset="0"/>
                <a:cs typeface="Calibri" panose="020F0502020204030204" pitchFamily="34" charset="0"/>
              </a:rPr>
              <a:t>  </a:t>
            </a:r>
            <a:br>
              <a:rPr lang="de-DE" altLang="de-DE" sz="1800" dirty="0">
                <a:latin typeface="Calibri" panose="020F0502020204030204" pitchFamily="34" charset="0"/>
                <a:cs typeface="Calibri" panose="020F0502020204030204" pitchFamily="34" charset="0"/>
              </a:rPr>
            </a:br>
            <a:r>
              <a:rPr lang="de-DE" altLang="de-DE" sz="1800" dirty="0">
                <a:latin typeface="Calibri" panose="020F0502020204030204" pitchFamily="34" charset="0"/>
                <a:cs typeface="Calibri" panose="020F0502020204030204" pitchFamily="34" charset="0"/>
              </a:rPr>
              <a:t>Bekehrungserlebnis in Damaskus</a:t>
            </a:r>
          </a:p>
          <a:p>
            <a:pPr eaLnBrk="1" hangingPunct="1">
              <a:lnSpc>
                <a:spcPct val="80000"/>
              </a:lnSpc>
              <a:buFont typeface="Arial" charset="0"/>
              <a:buNone/>
              <a:defRPr/>
            </a:pPr>
            <a:r>
              <a:rPr lang="de-DE" altLang="de-DE" sz="1800" dirty="0">
                <a:latin typeface="Calibri" panose="020F0502020204030204" pitchFamily="34" charset="0"/>
                <a:cs typeface="Calibri" panose="020F0502020204030204" pitchFamily="34" charset="0"/>
              </a:rPr>
              <a:t> </a:t>
            </a:r>
          </a:p>
          <a:p>
            <a:pPr eaLnBrk="1" hangingPunct="1">
              <a:lnSpc>
                <a:spcPct val="80000"/>
              </a:lnSpc>
              <a:buFont typeface="Arial" charset="0"/>
              <a:buNone/>
              <a:defRPr/>
            </a:pPr>
            <a:r>
              <a:rPr lang="de-DE" altLang="de-DE" sz="1800" dirty="0">
                <a:latin typeface="Calibri" panose="020F0502020204030204" pitchFamily="34" charset="0"/>
                <a:cs typeface="Calibri" panose="020F0502020204030204" pitchFamily="34" charset="0"/>
              </a:rPr>
              <a:t>	Apostel, </a:t>
            </a:r>
            <a:r>
              <a:rPr lang="de-DE" altLang="de-DE" sz="1800" i="1" dirty="0">
                <a:latin typeface="Calibri" panose="020F0502020204030204" pitchFamily="34" charset="0"/>
                <a:cs typeface="Calibri" panose="020F0502020204030204" pitchFamily="34" charset="0"/>
              </a:rPr>
              <a:t>„eine unzeitige Geburt“</a:t>
            </a:r>
          </a:p>
          <a:p>
            <a:pPr eaLnBrk="1" hangingPunct="1">
              <a:lnSpc>
                <a:spcPct val="110000"/>
              </a:lnSpc>
              <a:spcBef>
                <a:spcPts val="0"/>
              </a:spcBef>
              <a:buFont typeface="Arial" charset="0"/>
              <a:buNone/>
              <a:defRPr/>
            </a:pPr>
            <a:r>
              <a:rPr lang="de-DE" altLang="de-DE" sz="1800" dirty="0">
                <a:latin typeface="Calibri" panose="020F0502020204030204" pitchFamily="34" charset="0"/>
                <a:cs typeface="Calibri" panose="020F0502020204030204" pitchFamily="34" charset="0"/>
              </a:rPr>
              <a:t>                                                  1. Kor 15,8</a:t>
            </a:r>
            <a:br>
              <a:rPr lang="de-DE" altLang="de-DE" sz="1800" dirty="0">
                <a:latin typeface="Calibri" panose="020F0502020204030204" pitchFamily="34" charset="0"/>
                <a:cs typeface="Calibri" panose="020F0502020204030204" pitchFamily="34" charset="0"/>
              </a:rPr>
            </a:br>
            <a:r>
              <a:rPr lang="de-DE" altLang="de-DE" sz="1800" dirty="0">
                <a:latin typeface="Calibri" panose="020F0502020204030204" pitchFamily="34" charset="0"/>
                <a:cs typeface="Calibri" panose="020F0502020204030204" pitchFamily="34" charset="0"/>
              </a:rPr>
              <a:t>Verkünder des Evangeliums</a:t>
            </a:r>
          </a:p>
          <a:p>
            <a:pPr eaLnBrk="1" hangingPunct="1">
              <a:lnSpc>
                <a:spcPct val="80000"/>
              </a:lnSpc>
              <a:buFont typeface="Arial" charset="0"/>
              <a:buNone/>
              <a:defRPr/>
            </a:pPr>
            <a:r>
              <a:rPr lang="de-DE" altLang="de-DE" sz="1800" dirty="0">
                <a:latin typeface="Calibri" panose="020F0502020204030204" pitchFamily="34" charset="0"/>
                <a:cs typeface="Calibri" panose="020F0502020204030204" pitchFamily="34" charset="0"/>
              </a:rPr>
              <a:t> </a:t>
            </a:r>
            <a:br>
              <a:rPr lang="de-DE" altLang="de-DE" sz="1800" dirty="0">
                <a:latin typeface="Calibri" panose="020F0502020204030204" pitchFamily="34" charset="0"/>
                <a:cs typeface="Calibri" panose="020F0502020204030204" pitchFamily="34" charset="0"/>
              </a:rPr>
            </a:br>
            <a:r>
              <a:rPr lang="de-DE" altLang="de-DE" sz="1800" dirty="0">
                <a:latin typeface="Calibri" panose="020F0502020204030204" pitchFamily="34" charset="0"/>
                <a:cs typeface="Calibri" panose="020F0502020204030204" pitchFamily="34" charset="0"/>
              </a:rPr>
              <a:t>Drei lange Missionsreisen </a:t>
            </a:r>
          </a:p>
          <a:p>
            <a:pPr eaLnBrk="1" hangingPunct="1">
              <a:lnSpc>
                <a:spcPct val="80000"/>
              </a:lnSpc>
              <a:buFont typeface="Arial" charset="0"/>
              <a:buNone/>
              <a:defRPr/>
            </a:pPr>
            <a:br>
              <a:rPr lang="de-DE" altLang="de-DE" sz="1800" dirty="0">
                <a:latin typeface="Calibri" panose="020F0502020204030204" pitchFamily="34" charset="0"/>
                <a:cs typeface="Calibri" panose="020F0502020204030204" pitchFamily="34" charset="0"/>
              </a:rPr>
            </a:br>
            <a:r>
              <a:rPr lang="de-DE" altLang="de-DE" sz="1800" dirty="0">
                <a:latin typeface="Calibri" panose="020F0502020204030204" pitchFamily="34" charset="0"/>
                <a:cs typeface="Calibri" panose="020F0502020204030204" pitchFamily="34" charset="0"/>
              </a:rPr>
              <a:t>Tod um ca. 60 n. Chr.</a:t>
            </a:r>
          </a:p>
          <a:p>
            <a:pPr eaLnBrk="1" hangingPunct="1">
              <a:lnSpc>
                <a:spcPct val="80000"/>
              </a:lnSpc>
              <a:buFont typeface="Arial" charset="0"/>
              <a:buNone/>
              <a:defRPr/>
            </a:pPr>
            <a:endParaRPr lang="de-DE" altLang="de-DE" sz="2000" dirty="0"/>
          </a:p>
        </p:txBody>
      </p:sp>
      <p:sp>
        <p:nvSpPr>
          <p:cNvPr id="4" name="Pfeil nach unten 3"/>
          <p:cNvSpPr/>
          <p:nvPr/>
        </p:nvSpPr>
        <p:spPr>
          <a:xfrm>
            <a:off x="827088" y="1628800"/>
            <a:ext cx="285750"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 name="Pfeil nach unten 4"/>
          <p:cNvSpPr/>
          <p:nvPr/>
        </p:nvSpPr>
        <p:spPr>
          <a:xfrm>
            <a:off x="827088" y="2132856"/>
            <a:ext cx="285750"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6" name="Pfeil nach unten 5"/>
          <p:cNvSpPr/>
          <p:nvPr/>
        </p:nvSpPr>
        <p:spPr>
          <a:xfrm>
            <a:off x="827088" y="2636912"/>
            <a:ext cx="285750"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7" name="Pfeil nach unten 6"/>
          <p:cNvSpPr/>
          <p:nvPr/>
        </p:nvSpPr>
        <p:spPr>
          <a:xfrm>
            <a:off x="827088" y="3215258"/>
            <a:ext cx="285750"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8" name="Pfeil nach unten 7"/>
          <p:cNvSpPr/>
          <p:nvPr/>
        </p:nvSpPr>
        <p:spPr>
          <a:xfrm>
            <a:off x="827088" y="3791322"/>
            <a:ext cx="285750"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9" name="Pfeil nach unten 8"/>
          <p:cNvSpPr/>
          <p:nvPr/>
        </p:nvSpPr>
        <p:spPr>
          <a:xfrm>
            <a:off x="827088" y="4295378"/>
            <a:ext cx="285750"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1" name="Geschweifte Klammer rechts 10"/>
          <p:cNvSpPr>
            <a:spLocks/>
          </p:cNvSpPr>
          <p:nvPr/>
        </p:nvSpPr>
        <p:spPr bwMode="auto">
          <a:xfrm>
            <a:off x="3635375" y="1374775"/>
            <a:ext cx="647700" cy="3743325"/>
          </a:xfrm>
          <a:prstGeom prst="rightBrace">
            <a:avLst>
              <a:gd name="adj1" fmla="val 14984"/>
              <a:gd name="adj2" fmla="val 31926"/>
            </a:avLst>
          </a:prstGeom>
          <a:noFill/>
          <a:ln w="28575"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de-DE">
              <a:latin typeface="+mn-lt"/>
            </a:endParaRPr>
          </a:p>
        </p:txBody>
      </p:sp>
      <p:sp>
        <p:nvSpPr>
          <p:cNvPr id="12" name="Textfeld 11"/>
          <p:cNvSpPr txBox="1"/>
          <p:nvPr/>
        </p:nvSpPr>
        <p:spPr>
          <a:xfrm>
            <a:off x="4211960" y="1138238"/>
            <a:ext cx="2914650" cy="83026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de-CH" altLang="de-DE" sz="1600" b="1" dirty="0">
                <a:solidFill>
                  <a:srgbClr val="000000"/>
                </a:solidFill>
                <a:latin typeface="Calibri" panose="020F0502020204030204" pitchFamily="34" charset="0"/>
                <a:cs typeface="Calibri" panose="020F0502020204030204" pitchFamily="34" charset="0"/>
              </a:rPr>
              <a:t>Informationen überliefert in:</a:t>
            </a:r>
          </a:p>
          <a:p>
            <a:pPr>
              <a:defRPr/>
            </a:pPr>
            <a:r>
              <a:rPr lang="de-CH" altLang="de-DE" sz="1600" dirty="0">
                <a:solidFill>
                  <a:srgbClr val="000000"/>
                </a:solidFill>
                <a:latin typeface="Calibri" panose="020F0502020204030204" pitchFamily="34" charset="0"/>
                <a:cs typeface="Calibri" panose="020F0502020204030204" pitchFamily="34" charset="0"/>
              </a:rPr>
              <a:t>1. Der Apostelgeschichte</a:t>
            </a:r>
          </a:p>
          <a:p>
            <a:pPr>
              <a:defRPr/>
            </a:pPr>
            <a:r>
              <a:rPr lang="de-CH" altLang="de-DE" sz="1600" dirty="0">
                <a:solidFill>
                  <a:srgbClr val="000000"/>
                </a:solidFill>
                <a:latin typeface="Calibri" panose="020F0502020204030204" pitchFamily="34" charset="0"/>
                <a:cs typeface="Calibri" panose="020F0502020204030204" pitchFamily="34" charset="0"/>
              </a:rPr>
              <a:t>2. Den Paulus-Briefen</a:t>
            </a:r>
            <a:endParaRPr lang="de-DE" altLang="de-DE" sz="1600" dirty="0">
              <a:solidFill>
                <a:srgbClr val="000000"/>
              </a:solidFill>
              <a:latin typeface="Calibri" panose="020F0502020204030204" pitchFamily="34" charset="0"/>
              <a:cs typeface="Calibri" panose="020F0502020204030204" pitchFamily="34" charset="0"/>
            </a:endParaRPr>
          </a:p>
        </p:txBody>
      </p:sp>
      <p:sp>
        <p:nvSpPr>
          <p:cNvPr id="15" name="Textfeld 14"/>
          <p:cNvSpPr txBox="1">
            <a:spLocks noChangeArrowheads="1"/>
          </p:cNvSpPr>
          <p:nvPr/>
        </p:nvSpPr>
        <p:spPr bwMode="auto">
          <a:xfrm>
            <a:off x="4211960" y="2105848"/>
            <a:ext cx="4787900" cy="3108543"/>
          </a:xfrm>
          <a:prstGeom prst="rect">
            <a:avLst/>
          </a:prstGeom>
          <a:ln/>
          <a:extLst/>
        </p:spPr>
        <p:style>
          <a:lnRef idx="1">
            <a:schemeClr val="accent1"/>
          </a:lnRef>
          <a:fillRef idx="2">
            <a:schemeClr val="accent1"/>
          </a:fillRef>
          <a:effectRef idx="1">
            <a:schemeClr val="accent1"/>
          </a:effectRef>
          <a:fontRef idx="minor">
            <a:schemeClr val="dk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de-CH" altLang="de-DE" sz="1400" b="1" dirty="0">
                <a:latin typeface="Calibri" panose="020F0502020204030204" pitchFamily="34" charset="0"/>
                <a:cs typeface="Calibri" panose="020F0502020204030204" pitchFamily="34" charset="0"/>
              </a:rPr>
              <a:t>(Von) Paulus überlieferte / erhaltene Briefe:</a:t>
            </a:r>
            <a:endParaRPr lang="de-DE" altLang="de-DE" sz="1400" b="1" dirty="0">
              <a:latin typeface="Calibri" panose="020F0502020204030204" pitchFamily="34" charset="0"/>
              <a:cs typeface="Calibri" panose="020F0502020204030204" pitchFamily="34" charset="0"/>
            </a:endParaRPr>
          </a:p>
          <a:p>
            <a:pPr>
              <a:buFont typeface="Arial" charset="0"/>
              <a:buNone/>
              <a:defRPr/>
            </a:pPr>
            <a:r>
              <a:rPr lang="de-DE" altLang="de-DE" sz="1400" dirty="0">
                <a:latin typeface="Calibri" panose="020F0502020204030204" pitchFamily="34" charset="0"/>
                <a:cs typeface="Calibri" panose="020F0502020204030204" pitchFamily="34" charset="0"/>
                <a:sym typeface="Wingdings" pitchFamily="2" charset="2"/>
              </a:rPr>
              <a:t> </a:t>
            </a:r>
            <a:r>
              <a:rPr lang="de-DE" altLang="de-DE" sz="1400" dirty="0">
                <a:latin typeface="Calibri" panose="020F0502020204030204" pitchFamily="34" charset="0"/>
                <a:cs typeface="Calibri" panose="020F0502020204030204" pitchFamily="34" charset="0"/>
              </a:rPr>
              <a:t>Brief an die Römer</a:t>
            </a:r>
          </a:p>
          <a:p>
            <a:pPr marL="285750" indent="-285750">
              <a:buFont typeface="Wingdings" pitchFamily="2" charset="2"/>
              <a:buChar char="*"/>
              <a:defRPr/>
            </a:pPr>
            <a:r>
              <a:rPr lang="de-DE" altLang="de-DE" sz="1400" dirty="0">
                <a:latin typeface="Calibri" panose="020F0502020204030204" pitchFamily="34" charset="0"/>
                <a:cs typeface="Calibri" panose="020F0502020204030204" pitchFamily="34" charset="0"/>
              </a:rPr>
              <a:t>1. Brief an die Korinther</a:t>
            </a:r>
          </a:p>
          <a:p>
            <a:pPr marL="285750" indent="-285750">
              <a:buFont typeface="Wingdings" pitchFamily="2" charset="2"/>
              <a:buChar char="*"/>
              <a:defRPr/>
            </a:pPr>
            <a:r>
              <a:rPr lang="de-DE" altLang="de-DE" sz="1400" dirty="0">
                <a:latin typeface="Calibri" panose="020F0502020204030204" pitchFamily="34" charset="0"/>
                <a:cs typeface="Calibri" panose="020F0502020204030204" pitchFamily="34" charset="0"/>
              </a:rPr>
              <a:t>2. Brief an die Korinther</a:t>
            </a:r>
          </a:p>
          <a:p>
            <a:pPr>
              <a:buFont typeface="Arial" charset="0"/>
              <a:buNone/>
              <a:defRPr/>
            </a:pPr>
            <a:r>
              <a:rPr lang="de-DE" altLang="de-DE" sz="1400" dirty="0">
                <a:latin typeface="Calibri" panose="020F0502020204030204" pitchFamily="34" charset="0"/>
                <a:cs typeface="Calibri" panose="020F0502020204030204" pitchFamily="34" charset="0"/>
                <a:sym typeface="Wingdings" pitchFamily="2" charset="2"/>
              </a:rPr>
              <a:t> </a:t>
            </a:r>
            <a:r>
              <a:rPr lang="de-DE" altLang="de-DE" sz="1400" dirty="0">
                <a:latin typeface="Calibri" panose="020F0502020204030204" pitchFamily="34" charset="0"/>
                <a:cs typeface="Calibri" panose="020F0502020204030204" pitchFamily="34" charset="0"/>
              </a:rPr>
              <a:t>Brief an die Galater</a:t>
            </a:r>
          </a:p>
          <a:p>
            <a:pPr>
              <a:buFont typeface="Wingdings" pitchFamily="2" charset="2"/>
              <a:buChar char="*"/>
              <a:defRPr/>
            </a:pPr>
            <a:r>
              <a:rPr lang="de-DE" altLang="de-DE" sz="1400" dirty="0">
                <a:latin typeface="Calibri" panose="020F0502020204030204" pitchFamily="34" charset="0"/>
                <a:cs typeface="Calibri" panose="020F0502020204030204" pitchFamily="34" charset="0"/>
              </a:rPr>
              <a:t> </a:t>
            </a:r>
            <a:r>
              <a:rPr lang="de-DE" altLang="de-DE" sz="1400" dirty="0">
                <a:solidFill>
                  <a:srgbClr val="FF0000"/>
                </a:solidFill>
                <a:latin typeface="Calibri" panose="020F0502020204030204" pitchFamily="34" charset="0"/>
                <a:cs typeface="Calibri" panose="020F0502020204030204" pitchFamily="34" charset="0"/>
              </a:rPr>
              <a:t>Brief an die Epheser</a:t>
            </a:r>
          </a:p>
          <a:p>
            <a:pPr>
              <a:buFont typeface="Wingdings" pitchFamily="2" charset="2"/>
              <a:buChar char="*"/>
              <a:defRPr/>
            </a:pPr>
            <a:r>
              <a:rPr lang="de-DE" altLang="de-DE" sz="1400" dirty="0">
                <a:latin typeface="Calibri" panose="020F0502020204030204" pitchFamily="34" charset="0"/>
                <a:cs typeface="Calibri" panose="020F0502020204030204" pitchFamily="34" charset="0"/>
              </a:rPr>
              <a:t> Brief an die Philipper</a:t>
            </a:r>
          </a:p>
          <a:p>
            <a:pPr>
              <a:buFont typeface="Wingdings" pitchFamily="2" charset="2"/>
              <a:buChar char="*"/>
              <a:defRPr/>
            </a:pPr>
            <a:r>
              <a:rPr lang="de-DE" altLang="de-DE" sz="1400" dirty="0">
                <a:latin typeface="Calibri" panose="020F0502020204030204" pitchFamily="34" charset="0"/>
                <a:cs typeface="Calibri" panose="020F0502020204030204" pitchFamily="34" charset="0"/>
              </a:rPr>
              <a:t> </a:t>
            </a:r>
            <a:r>
              <a:rPr lang="de-DE" altLang="de-DE" sz="1400" dirty="0">
                <a:solidFill>
                  <a:srgbClr val="FF0000"/>
                </a:solidFill>
                <a:latin typeface="Calibri" panose="020F0502020204030204" pitchFamily="34" charset="0"/>
                <a:cs typeface="Calibri" panose="020F0502020204030204" pitchFamily="34" charset="0"/>
              </a:rPr>
              <a:t>Brief an die Kolosser</a:t>
            </a:r>
          </a:p>
          <a:p>
            <a:pPr>
              <a:buFont typeface="Wingdings" pitchFamily="2" charset="2"/>
              <a:buChar char="*"/>
              <a:defRPr/>
            </a:pPr>
            <a:r>
              <a:rPr lang="de-DE" altLang="de-DE" sz="1400" dirty="0">
                <a:latin typeface="Calibri" panose="020F0502020204030204" pitchFamily="34" charset="0"/>
                <a:cs typeface="Calibri" panose="020F0502020204030204" pitchFamily="34" charset="0"/>
              </a:rPr>
              <a:t> 1. Brief an die Thessalonicher</a:t>
            </a:r>
          </a:p>
          <a:p>
            <a:pPr>
              <a:buFont typeface="Wingdings" pitchFamily="2" charset="2"/>
              <a:buChar char="*"/>
              <a:defRPr/>
            </a:pPr>
            <a:r>
              <a:rPr lang="de-DE" altLang="de-DE" sz="1400" dirty="0">
                <a:latin typeface="Calibri" panose="020F0502020204030204" pitchFamily="34" charset="0"/>
                <a:cs typeface="Calibri" panose="020F0502020204030204" pitchFamily="34" charset="0"/>
              </a:rPr>
              <a:t> 2. Brief an die Thessalonicher</a:t>
            </a:r>
          </a:p>
          <a:p>
            <a:pPr>
              <a:buFont typeface="Wingdings" pitchFamily="2" charset="2"/>
              <a:buChar char="*"/>
              <a:defRPr/>
            </a:pPr>
            <a:r>
              <a:rPr lang="de-DE" altLang="de-DE" sz="1400" dirty="0">
                <a:latin typeface="Calibri" panose="020F0502020204030204" pitchFamily="34" charset="0"/>
                <a:cs typeface="Calibri" panose="020F0502020204030204" pitchFamily="34" charset="0"/>
              </a:rPr>
              <a:t> </a:t>
            </a:r>
            <a:r>
              <a:rPr lang="de-DE" altLang="de-DE" sz="1400" dirty="0">
                <a:solidFill>
                  <a:srgbClr val="FF0000"/>
                </a:solidFill>
                <a:latin typeface="Calibri" panose="020F0502020204030204" pitchFamily="34" charset="0"/>
                <a:cs typeface="Calibri" panose="020F0502020204030204" pitchFamily="34" charset="0"/>
              </a:rPr>
              <a:t>Briefe an Timotheus</a:t>
            </a:r>
          </a:p>
          <a:p>
            <a:pPr>
              <a:buFont typeface="Wingdings" pitchFamily="2" charset="2"/>
              <a:buChar char="*"/>
              <a:defRPr/>
            </a:pPr>
            <a:r>
              <a:rPr lang="de-DE" altLang="de-DE" sz="1400" dirty="0">
                <a:solidFill>
                  <a:srgbClr val="FF0000"/>
                </a:solidFill>
                <a:latin typeface="Calibri" panose="020F0502020204030204" pitchFamily="34" charset="0"/>
                <a:cs typeface="Calibri" panose="020F0502020204030204" pitchFamily="34" charset="0"/>
              </a:rPr>
              <a:t> Brief an Titus</a:t>
            </a:r>
          </a:p>
          <a:p>
            <a:pPr>
              <a:buFont typeface="Wingdings" pitchFamily="2" charset="2"/>
              <a:buChar char="*"/>
              <a:defRPr/>
            </a:pPr>
            <a:r>
              <a:rPr lang="de-DE" altLang="de-DE" sz="1400" dirty="0">
                <a:solidFill>
                  <a:srgbClr val="FF0000"/>
                </a:solidFill>
                <a:latin typeface="Calibri" panose="020F0502020204030204" pitchFamily="34" charset="0"/>
                <a:cs typeface="Calibri" panose="020F0502020204030204" pitchFamily="34" charset="0"/>
              </a:rPr>
              <a:t> Brief an Philemon</a:t>
            </a:r>
          </a:p>
          <a:p>
            <a:pPr>
              <a:buFont typeface="Wingdings" pitchFamily="2" charset="2"/>
              <a:buChar char="*"/>
              <a:defRPr/>
            </a:pPr>
            <a:r>
              <a:rPr lang="de-DE" altLang="de-DE" sz="1400" dirty="0">
                <a:solidFill>
                  <a:srgbClr val="FF0000"/>
                </a:solidFill>
                <a:latin typeface="Calibri" panose="020F0502020204030204" pitchFamily="34" charset="0"/>
                <a:cs typeface="Calibri" panose="020F0502020204030204" pitchFamily="34" charset="0"/>
              </a:rPr>
              <a:t> Brief an die Hebräer</a:t>
            </a:r>
          </a:p>
        </p:txBody>
      </p:sp>
      <p:sp>
        <p:nvSpPr>
          <p:cNvPr id="16" name="Textfeld 15"/>
          <p:cNvSpPr txBox="1">
            <a:spLocks noChangeArrowheads="1"/>
          </p:cNvSpPr>
          <p:nvPr/>
        </p:nvSpPr>
        <p:spPr bwMode="auto">
          <a:xfrm>
            <a:off x="958354" y="5517232"/>
            <a:ext cx="7358062" cy="1200329"/>
          </a:xfrm>
          <a:prstGeom prst="rect">
            <a:avLst/>
          </a:prstGeom>
          <a:ln/>
        </p:spPr>
        <p:style>
          <a:lnRef idx="1">
            <a:schemeClr val="accent2"/>
          </a:lnRef>
          <a:fillRef idx="2">
            <a:schemeClr val="accent2"/>
          </a:fillRef>
          <a:effectRef idx="1">
            <a:schemeClr val="accent2"/>
          </a:effectRef>
          <a:fontRef idx="minor">
            <a:schemeClr val="dk1"/>
          </a:fontRef>
        </p:style>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de-DE" altLang="de-DE" sz="1800" b="1" dirty="0">
                <a:cs typeface="Calibri" panose="020F0502020204030204" pitchFamily="34" charset="0"/>
              </a:rPr>
              <a:t>Ziel seines Dienstes:</a:t>
            </a:r>
            <a:r>
              <a:rPr lang="de-DE" altLang="de-DE" sz="1800" dirty="0">
                <a:cs typeface="Calibri" panose="020F0502020204030204" pitchFamily="34" charset="0"/>
              </a:rPr>
              <a:t>	</a:t>
            </a:r>
          </a:p>
          <a:p>
            <a:pPr lvl="3" eaLnBrk="1" hangingPunct="1">
              <a:spcBef>
                <a:spcPct val="0"/>
              </a:spcBef>
              <a:buFont typeface="Wingdings" pitchFamily="2" charset="2"/>
              <a:buChar char="Ø"/>
            </a:pPr>
            <a:r>
              <a:rPr lang="de-DE" altLang="de-DE" sz="1800" dirty="0">
                <a:cs typeface="Calibri" panose="020F0502020204030204" pitchFamily="34" charset="0"/>
              </a:rPr>
              <a:t>Viele Menschen zum Glauben bekehren</a:t>
            </a:r>
          </a:p>
          <a:p>
            <a:pPr lvl="3" eaLnBrk="1" hangingPunct="1">
              <a:spcBef>
                <a:spcPct val="0"/>
              </a:spcBef>
              <a:buFont typeface="Wingdings" pitchFamily="2" charset="2"/>
              <a:buChar char="Ø"/>
            </a:pPr>
            <a:r>
              <a:rPr lang="de-DE" altLang="de-DE" sz="1800" dirty="0">
                <a:cs typeface="Calibri" panose="020F0502020204030204" pitchFamily="34" charset="0"/>
              </a:rPr>
              <a:t>Christen im Glauben bestärken und ermahnen</a:t>
            </a:r>
          </a:p>
          <a:p>
            <a:pPr lvl="3" eaLnBrk="1" hangingPunct="1">
              <a:spcBef>
                <a:spcPct val="0"/>
              </a:spcBef>
              <a:buFont typeface="Wingdings" pitchFamily="2" charset="2"/>
              <a:buChar char="Ø"/>
            </a:pPr>
            <a:r>
              <a:rPr lang="de-DE" altLang="de-DE" sz="1800" dirty="0">
                <a:cs typeface="Calibri" panose="020F0502020204030204" pitchFamily="34" charset="0"/>
              </a:rPr>
              <a:t>Christl. Glauben auf der ganzen Welt verbreiten</a:t>
            </a:r>
          </a:p>
        </p:txBody>
      </p:sp>
      <p:sp>
        <p:nvSpPr>
          <p:cNvPr id="2064" name="Line 18"/>
          <p:cNvSpPr>
            <a:spLocks noChangeShapeType="1"/>
          </p:cNvSpPr>
          <p:nvPr/>
        </p:nvSpPr>
        <p:spPr bwMode="auto">
          <a:xfrm flipH="1">
            <a:off x="0" y="-682625"/>
            <a:ext cx="9144000" cy="0"/>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endParaRPr lang="de-DE">
              <a:latin typeface="+mn-lt"/>
            </a:endParaRPr>
          </a:p>
        </p:txBody>
      </p:sp>
      <p:sp>
        <p:nvSpPr>
          <p:cNvPr id="22548" name="Line 20"/>
          <p:cNvSpPr>
            <a:spLocks noChangeShapeType="1"/>
          </p:cNvSpPr>
          <p:nvPr/>
        </p:nvSpPr>
        <p:spPr bwMode="auto">
          <a:xfrm>
            <a:off x="6227763" y="1916113"/>
            <a:ext cx="0" cy="287337"/>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atin typeface="+mn-lt"/>
            </a:endParaRPr>
          </a:p>
        </p:txBody>
      </p:sp>
    </p:spTree>
    <p:extLst>
      <p:ext uri="{BB962C8B-B14F-4D97-AF65-F5344CB8AC3E}">
        <p14:creationId xmlns:p14="http://schemas.microsoft.com/office/powerpoint/2010/main" val="1817875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2.5"/>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0.01"/>
                                          </p:val>
                                        </p:tav>
                                        <p:tav tm="100000">
                                          <p:val>
                                            <p:strVal val="#ppt_h"/>
                                          </p:val>
                                        </p:tav>
                                      </p:tavLst>
                                    </p:anim>
                                    <p:anim calcmode="lin" valueType="num">
                                      <p:cBhvr>
                                        <p:cTn id="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0" dur="1000" fill="hold"/>
                                        <p:tgtEl>
                                          <p:spTgt spid="3">
                                            <p:txEl>
                                              <p:pRg st="0" end="0"/>
                                            </p:txEl>
                                          </p:spTgt>
                                        </p:tgtEl>
                                        <p:attrNameLst>
                                          <p:attrName>ppt_y</p:attrName>
                                        </p:attrNameLst>
                                      </p:cBhvr>
                                      <p:tavLst>
                                        <p:tav tm="0">
                                          <p:val>
                                            <p:strVal val="#ppt_h+1"/>
                                          </p:val>
                                        </p:tav>
                                        <p:tav tm="100000">
                                          <p:val>
                                            <p:strVal val="#ppt_y"/>
                                          </p:val>
                                        </p:tav>
                                      </p:tavLst>
                                    </p:anim>
                                    <p:animEffect transition="in" filter="fade">
                                      <p:cBhvr>
                                        <p:cTn id="11" dur="1000"/>
                                        <p:tgtEl>
                                          <p:spTgt spid="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8" presetClass="entr" presetSubtype="0" accel="10000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1000" fill="hold"/>
                                        <p:tgtEl>
                                          <p:spTgt spid="3">
                                            <p:txEl>
                                              <p:pRg st="1" end="1"/>
                                            </p:txEl>
                                          </p:spTgt>
                                        </p:tgtEl>
                                        <p:attrNameLst>
                                          <p:attrName>ppt_w</p:attrName>
                                        </p:attrNameLst>
                                      </p:cBhvr>
                                      <p:tavLst>
                                        <p:tav tm="0">
                                          <p:val>
                                            <p:strVal val="#ppt_w*2.5"/>
                                          </p:val>
                                        </p:tav>
                                        <p:tav tm="100000">
                                          <p:val>
                                            <p:strVal val="#ppt_w"/>
                                          </p:val>
                                        </p:tav>
                                      </p:tavLst>
                                    </p:anim>
                                    <p:anim calcmode="lin" valueType="num">
                                      <p:cBhvr>
                                        <p:cTn id="17" dur="1000" fill="hold"/>
                                        <p:tgtEl>
                                          <p:spTgt spid="3">
                                            <p:txEl>
                                              <p:pRg st="1" end="1"/>
                                            </p:txEl>
                                          </p:spTgt>
                                        </p:tgtEl>
                                        <p:attrNameLst>
                                          <p:attrName>ppt_h</p:attrName>
                                        </p:attrNameLst>
                                      </p:cBhvr>
                                      <p:tavLst>
                                        <p:tav tm="0">
                                          <p:val>
                                            <p:strVal val="#ppt_h*0.01"/>
                                          </p:val>
                                        </p:tav>
                                        <p:tav tm="100000">
                                          <p:val>
                                            <p:strVal val="#ppt_h"/>
                                          </p:val>
                                        </p:tav>
                                      </p:tavLst>
                                    </p:anim>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h+1"/>
                                          </p:val>
                                        </p:tav>
                                        <p:tav tm="100000">
                                          <p:val>
                                            <p:strVal val="#ppt_y"/>
                                          </p:val>
                                        </p:tav>
                                      </p:tavLst>
                                    </p:anim>
                                    <p:animEffect transition="in" filter="fade">
                                      <p:cBhvr>
                                        <p:cTn id="20" dur="1000"/>
                                        <p:tgtEl>
                                          <p:spTgt spid="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770" decel="100000"/>
                                        <p:tgtEl>
                                          <p:spTgt spid="3">
                                            <p:txEl>
                                              <p:pRg st="2" end="2"/>
                                            </p:txEl>
                                          </p:spTgt>
                                        </p:tgtEl>
                                      </p:cBhvr>
                                    </p:animEffect>
                                    <p:animScale>
                                      <p:cBhvr>
                                        <p:cTn id="26" dur="770" decel="100000"/>
                                        <p:tgtEl>
                                          <p:spTgt spid="3">
                                            <p:txEl>
                                              <p:pRg st="2" end="2"/>
                                            </p:txEl>
                                          </p:spTgt>
                                        </p:tgtEl>
                                      </p:cBhvr>
                                      <p:from x="10000" y="10000"/>
                                      <p:to x="200000" y="450000"/>
                                    </p:animScale>
                                    <p:animScale>
                                      <p:cBhvr>
                                        <p:cTn id="27" dur="1230" accel="100000" fill="hold">
                                          <p:stCondLst>
                                            <p:cond delay="770"/>
                                          </p:stCondLst>
                                        </p:cTn>
                                        <p:tgtEl>
                                          <p:spTgt spid="3">
                                            <p:txEl>
                                              <p:pRg st="2" end="2"/>
                                            </p:txEl>
                                          </p:spTgt>
                                        </p:tgtEl>
                                      </p:cBhvr>
                                      <p:from x="200000" y="450000"/>
                                      <p:to x="100000" y="100000"/>
                                    </p:animScale>
                                    <p:set>
                                      <p:cBhvr>
                                        <p:cTn id="28" dur="770" fill="hold"/>
                                        <p:tgtEl>
                                          <p:spTgt spid="3">
                                            <p:txEl>
                                              <p:pRg st="2" end="2"/>
                                            </p:txEl>
                                          </p:spTgt>
                                        </p:tgtEl>
                                        <p:attrNameLst>
                                          <p:attrName>ppt_x</p:attrName>
                                        </p:attrNameLst>
                                      </p:cBhvr>
                                      <p:to>
                                        <p:strVal val="(0.5)"/>
                                      </p:to>
                                    </p:set>
                                    <p:anim from="(0.5)" to="(#ppt_x)" calcmode="lin" valueType="num">
                                      <p:cBhvr>
                                        <p:cTn id="29" dur="1230" accel="100000" fill="hold">
                                          <p:stCondLst>
                                            <p:cond delay="770"/>
                                          </p:stCondLst>
                                        </p:cTn>
                                        <p:tgtEl>
                                          <p:spTgt spid="3">
                                            <p:txEl>
                                              <p:pRg st="2" end="2"/>
                                            </p:txEl>
                                          </p:spTgt>
                                        </p:tgtEl>
                                        <p:attrNameLst>
                                          <p:attrName>ppt_x</p:attrName>
                                        </p:attrNameLst>
                                      </p:cBhvr>
                                    </p:anim>
                                    <p:set>
                                      <p:cBhvr>
                                        <p:cTn id="30" dur="770" fill="hold"/>
                                        <p:tgtEl>
                                          <p:spTgt spid="3">
                                            <p:txEl>
                                              <p:pRg st="2" end="2"/>
                                            </p:txEl>
                                          </p:spTgt>
                                        </p:tgtEl>
                                        <p:attrNameLst>
                                          <p:attrName>ppt_y</p:attrName>
                                        </p:attrNameLst>
                                      </p:cBhvr>
                                      <p:to>
                                        <p:strVal val="(#ppt_y+0.4)"/>
                                      </p:to>
                                    </p:set>
                                    <p:anim from="(#ppt_y+0.4)" to="(#ppt_y)" calcmode="lin" valueType="num">
                                      <p:cBhvr>
                                        <p:cTn id="31" dur="1230" accel="100000" fill="hold">
                                          <p:stCondLst>
                                            <p:cond delay="770"/>
                                          </p:stCondLst>
                                        </p:cTn>
                                        <p:tgtEl>
                                          <p:spTgt spid="3">
                                            <p:txEl>
                                              <p:pRg st="2" end="2"/>
                                            </p:txEl>
                                          </p:spTgt>
                                        </p:tgtEl>
                                        <p:attrNameLst>
                                          <p:attrName>ppt_y</p:attrName>
                                        </p:attrNameLst>
                                      </p:cBhvr>
                                    </p:anim>
                                  </p:childTnLst>
                                </p:cTn>
                              </p:par>
                            </p:childTnLst>
                          </p:cTn>
                        </p:par>
                      </p:childTnLst>
                    </p:cTn>
                  </p:par>
                  <p:par>
                    <p:cTn id="32" fill="hold">
                      <p:stCondLst>
                        <p:cond delay="indefinite"/>
                      </p:stCondLst>
                      <p:childTnLst>
                        <p:par>
                          <p:cTn id="33" fill="hold">
                            <p:stCondLst>
                              <p:cond delay="0"/>
                            </p:stCondLst>
                            <p:childTnLst>
                              <p:par>
                                <p:cTn id="34" presetID="51" presetClass="entr" presetSubtype="0"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770" decel="100000"/>
                                        <p:tgtEl>
                                          <p:spTgt spid="3">
                                            <p:txEl>
                                              <p:pRg st="3" end="3"/>
                                            </p:txEl>
                                          </p:spTgt>
                                        </p:tgtEl>
                                      </p:cBhvr>
                                    </p:animEffect>
                                    <p:animScale>
                                      <p:cBhvr>
                                        <p:cTn id="37" dur="770" decel="100000"/>
                                        <p:tgtEl>
                                          <p:spTgt spid="3">
                                            <p:txEl>
                                              <p:pRg st="3" end="3"/>
                                            </p:txEl>
                                          </p:spTgt>
                                        </p:tgtEl>
                                      </p:cBhvr>
                                      <p:from x="10000" y="10000"/>
                                      <p:to x="200000" y="450000"/>
                                    </p:animScale>
                                    <p:animScale>
                                      <p:cBhvr>
                                        <p:cTn id="38" dur="1230" accel="100000" fill="hold">
                                          <p:stCondLst>
                                            <p:cond delay="770"/>
                                          </p:stCondLst>
                                        </p:cTn>
                                        <p:tgtEl>
                                          <p:spTgt spid="3">
                                            <p:txEl>
                                              <p:pRg st="3" end="3"/>
                                            </p:txEl>
                                          </p:spTgt>
                                        </p:tgtEl>
                                      </p:cBhvr>
                                      <p:from x="200000" y="450000"/>
                                      <p:to x="100000" y="100000"/>
                                    </p:animScale>
                                    <p:set>
                                      <p:cBhvr>
                                        <p:cTn id="39" dur="770" fill="hold"/>
                                        <p:tgtEl>
                                          <p:spTgt spid="3">
                                            <p:txEl>
                                              <p:pRg st="3" end="3"/>
                                            </p:txEl>
                                          </p:spTgt>
                                        </p:tgtEl>
                                        <p:attrNameLst>
                                          <p:attrName>ppt_x</p:attrName>
                                        </p:attrNameLst>
                                      </p:cBhvr>
                                      <p:to>
                                        <p:strVal val="(0.5)"/>
                                      </p:to>
                                    </p:set>
                                    <p:anim from="(0.5)" to="(#ppt_x)" calcmode="lin" valueType="num">
                                      <p:cBhvr>
                                        <p:cTn id="40" dur="1230" accel="100000" fill="hold">
                                          <p:stCondLst>
                                            <p:cond delay="770"/>
                                          </p:stCondLst>
                                        </p:cTn>
                                        <p:tgtEl>
                                          <p:spTgt spid="3">
                                            <p:txEl>
                                              <p:pRg st="3" end="3"/>
                                            </p:txEl>
                                          </p:spTgt>
                                        </p:tgtEl>
                                        <p:attrNameLst>
                                          <p:attrName>ppt_x</p:attrName>
                                        </p:attrNameLst>
                                      </p:cBhvr>
                                    </p:anim>
                                    <p:set>
                                      <p:cBhvr>
                                        <p:cTn id="41" dur="770" fill="hold"/>
                                        <p:tgtEl>
                                          <p:spTgt spid="3">
                                            <p:txEl>
                                              <p:pRg st="3" end="3"/>
                                            </p:txEl>
                                          </p:spTgt>
                                        </p:tgtEl>
                                        <p:attrNameLst>
                                          <p:attrName>ppt_y</p:attrName>
                                        </p:attrNameLst>
                                      </p:cBhvr>
                                      <p:to>
                                        <p:strVal val="(#ppt_y+0.4)"/>
                                      </p:to>
                                    </p:set>
                                    <p:anim from="(#ppt_y+0.4)" to="(#ppt_y)" calcmode="lin" valueType="num">
                                      <p:cBhvr>
                                        <p:cTn id="42" dur="1230" accel="100000" fill="hold">
                                          <p:stCondLst>
                                            <p:cond delay="770"/>
                                          </p:stCondLst>
                                        </p:cTn>
                                        <p:tgtEl>
                                          <p:spTgt spid="3">
                                            <p:txEl>
                                              <p:pRg st="3" end="3"/>
                                            </p:txEl>
                                          </p:spTgt>
                                        </p:tgtEl>
                                        <p:attrNameLst>
                                          <p:attrName>ppt_y</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1" presetClass="entr" presetSubtype="0" fill="hold"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fade">
                                      <p:cBhvr>
                                        <p:cTn id="52" dur="770" decel="100000"/>
                                        <p:tgtEl>
                                          <p:spTgt spid="3">
                                            <p:txEl>
                                              <p:pRg st="5" end="5"/>
                                            </p:txEl>
                                          </p:spTgt>
                                        </p:tgtEl>
                                      </p:cBhvr>
                                    </p:animEffect>
                                    <p:animScale>
                                      <p:cBhvr>
                                        <p:cTn id="53" dur="770" decel="100000"/>
                                        <p:tgtEl>
                                          <p:spTgt spid="3">
                                            <p:txEl>
                                              <p:pRg st="5" end="5"/>
                                            </p:txEl>
                                          </p:spTgt>
                                        </p:tgtEl>
                                      </p:cBhvr>
                                      <p:from x="10000" y="10000"/>
                                      <p:to x="200000" y="450000"/>
                                    </p:animScale>
                                    <p:animScale>
                                      <p:cBhvr>
                                        <p:cTn id="54" dur="1230" accel="100000" fill="hold">
                                          <p:stCondLst>
                                            <p:cond delay="770"/>
                                          </p:stCondLst>
                                        </p:cTn>
                                        <p:tgtEl>
                                          <p:spTgt spid="3">
                                            <p:txEl>
                                              <p:pRg st="5" end="5"/>
                                            </p:txEl>
                                          </p:spTgt>
                                        </p:tgtEl>
                                      </p:cBhvr>
                                      <p:from x="200000" y="450000"/>
                                      <p:to x="100000" y="100000"/>
                                    </p:animScale>
                                    <p:set>
                                      <p:cBhvr>
                                        <p:cTn id="55" dur="770" fill="hold"/>
                                        <p:tgtEl>
                                          <p:spTgt spid="3">
                                            <p:txEl>
                                              <p:pRg st="5" end="5"/>
                                            </p:txEl>
                                          </p:spTgt>
                                        </p:tgtEl>
                                        <p:attrNameLst>
                                          <p:attrName>ppt_x</p:attrName>
                                        </p:attrNameLst>
                                      </p:cBhvr>
                                      <p:to>
                                        <p:strVal val="(0.5)"/>
                                      </p:to>
                                    </p:set>
                                    <p:anim from="(0.5)" to="(#ppt_x)" calcmode="lin" valueType="num">
                                      <p:cBhvr>
                                        <p:cTn id="56" dur="1230" accel="100000" fill="hold">
                                          <p:stCondLst>
                                            <p:cond delay="770"/>
                                          </p:stCondLst>
                                        </p:cTn>
                                        <p:tgtEl>
                                          <p:spTgt spid="3">
                                            <p:txEl>
                                              <p:pRg st="5" end="5"/>
                                            </p:txEl>
                                          </p:spTgt>
                                        </p:tgtEl>
                                        <p:attrNameLst>
                                          <p:attrName>ppt_x</p:attrName>
                                        </p:attrNameLst>
                                      </p:cBhvr>
                                    </p:anim>
                                    <p:set>
                                      <p:cBhvr>
                                        <p:cTn id="57" dur="770" fill="hold"/>
                                        <p:tgtEl>
                                          <p:spTgt spid="3">
                                            <p:txEl>
                                              <p:pRg st="5" end="5"/>
                                            </p:txEl>
                                          </p:spTgt>
                                        </p:tgtEl>
                                        <p:attrNameLst>
                                          <p:attrName>ppt_y</p:attrName>
                                        </p:attrNameLst>
                                      </p:cBhvr>
                                      <p:to>
                                        <p:strVal val="(#ppt_y+0.4)"/>
                                      </p:to>
                                    </p:set>
                                    <p:anim from="(#ppt_y+0.4)" to="(#ppt_y)" calcmode="lin" valueType="num">
                                      <p:cBhvr>
                                        <p:cTn id="58" dur="1230" accel="100000" fill="hold">
                                          <p:stCondLst>
                                            <p:cond delay="770"/>
                                          </p:stCondLst>
                                        </p:cTn>
                                        <p:tgtEl>
                                          <p:spTgt spid="3">
                                            <p:txEl>
                                              <p:pRg st="5" end="5"/>
                                            </p:txEl>
                                          </p:spTgt>
                                        </p:tgtEl>
                                        <p:attrNameLst>
                                          <p:attrName>ppt_y</p:attrName>
                                        </p:attrNameLst>
                                      </p:cBhvr>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1000"/>
                                        <p:tgtEl>
                                          <p:spTgt spid="5"/>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1" presetClass="entr" presetSubtype="0" fill="hold" nodeType="clickEffect">
                                  <p:stCondLst>
                                    <p:cond delay="0"/>
                                  </p:stCondLst>
                                  <p:childTnLst>
                                    <p:set>
                                      <p:cBhvr>
                                        <p:cTn id="67" dur="1" fill="hold">
                                          <p:stCondLst>
                                            <p:cond delay="0"/>
                                          </p:stCondLst>
                                        </p:cTn>
                                        <p:tgtEl>
                                          <p:spTgt spid="3">
                                            <p:txEl>
                                              <p:pRg st="6" end="6"/>
                                            </p:txEl>
                                          </p:spTgt>
                                        </p:tgtEl>
                                        <p:attrNameLst>
                                          <p:attrName>style.visibility</p:attrName>
                                        </p:attrNameLst>
                                      </p:cBhvr>
                                      <p:to>
                                        <p:strVal val="visible"/>
                                      </p:to>
                                    </p:set>
                                    <p:animEffect transition="in" filter="fade">
                                      <p:cBhvr>
                                        <p:cTn id="68" dur="770" decel="100000"/>
                                        <p:tgtEl>
                                          <p:spTgt spid="3">
                                            <p:txEl>
                                              <p:pRg st="6" end="6"/>
                                            </p:txEl>
                                          </p:spTgt>
                                        </p:tgtEl>
                                      </p:cBhvr>
                                    </p:animEffect>
                                    <p:animScale>
                                      <p:cBhvr>
                                        <p:cTn id="69" dur="770" decel="100000"/>
                                        <p:tgtEl>
                                          <p:spTgt spid="3">
                                            <p:txEl>
                                              <p:pRg st="6" end="6"/>
                                            </p:txEl>
                                          </p:spTgt>
                                        </p:tgtEl>
                                      </p:cBhvr>
                                      <p:from x="10000" y="10000"/>
                                      <p:to x="200000" y="450000"/>
                                    </p:animScale>
                                    <p:animScale>
                                      <p:cBhvr>
                                        <p:cTn id="70" dur="1230" accel="100000" fill="hold">
                                          <p:stCondLst>
                                            <p:cond delay="770"/>
                                          </p:stCondLst>
                                        </p:cTn>
                                        <p:tgtEl>
                                          <p:spTgt spid="3">
                                            <p:txEl>
                                              <p:pRg st="6" end="6"/>
                                            </p:txEl>
                                          </p:spTgt>
                                        </p:tgtEl>
                                      </p:cBhvr>
                                      <p:from x="200000" y="450000"/>
                                      <p:to x="100000" y="100000"/>
                                    </p:animScale>
                                    <p:set>
                                      <p:cBhvr>
                                        <p:cTn id="71" dur="770" fill="hold"/>
                                        <p:tgtEl>
                                          <p:spTgt spid="3">
                                            <p:txEl>
                                              <p:pRg st="6" end="6"/>
                                            </p:txEl>
                                          </p:spTgt>
                                        </p:tgtEl>
                                        <p:attrNameLst>
                                          <p:attrName>ppt_x</p:attrName>
                                        </p:attrNameLst>
                                      </p:cBhvr>
                                      <p:to>
                                        <p:strVal val="(0.5)"/>
                                      </p:to>
                                    </p:set>
                                    <p:anim from="(0.5)" to="(#ppt_x)" calcmode="lin" valueType="num">
                                      <p:cBhvr>
                                        <p:cTn id="72" dur="1230" accel="100000" fill="hold">
                                          <p:stCondLst>
                                            <p:cond delay="770"/>
                                          </p:stCondLst>
                                        </p:cTn>
                                        <p:tgtEl>
                                          <p:spTgt spid="3">
                                            <p:txEl>
                                              <p:pRg st="6" end="6"/>
                                            </p:txEl>
                                          </p:spTgt>
                                        </p:tgtEl>
                                        <p:attrNameLst>
                                          <p:attrName>ppt_x</p:attrName>
                                        </p:attrNameLst>
                                      </p:cBhvr>
                                    </p:anim>
                                    <p:set>
                                      <p:cBhvr>
                                        <p:cTn id="73" dur="770" fill="hold"/>
                                        <p:tgtEl>
                                          <p:spTgt spid="3">
                                            <p:txEl>
                                              <p:pRg st="6" end="6"/>
                                            </p:txEl>
                                          </p:spTgt>
                                        </p:tgtEl>
                                        <p:attrNameLst>
                                          <p:attrName>ppt_y</p:attrName>
                                        </p:attrNameLst>
                                      </p:cBhvr>
                                      <p:to>
                                        <p:strVal val="(#ppt_y+0.4)"/>
                                      </p:to>
                                    </p:set>
                                    <p:anim from="(#ppt_y+0.4)" to="(#ppt_y)" calcmode="lin" valueType="num">
                                      <p:cBhvr>
                                        <p:cTn id="74" dur="1230" accel="100000" fill="hold">
                                          <p:stCondLst>
                                            <p:cond delay="770"/>
                                          </p:stCondLst>
                                        </p:cTn>
                                        <p:tgtEl>
                                          <p:spTgt spid="3">
                                            <p:txEl>
                                              <p:pRg st="6" end="6"/>
                                            </p:txEl>
                                          </p:spTgt>
                                        </p:tgtEl>
                                        <p:attrNameLst>
                                          <p:attrName>ppt_y</p:attrName>
                                        </p:attrNameLst>
                                      </p:cBhvr>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fade">
                                      <p:cBhvr>
                                        <p:cTn id="79" dur="1000"/>
                                        <p:tgtEl>
                                          <p:spTgt spid="6"/>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1" presetClass="entr" presetSubtype="0" fill="hold" nodeType="clickEffect">
                                  <p:stCondLst>
                                    <p:cond delay="0"/>
                                  </p:stCondLst>
                                  <p:childTnLst>
                                    <p:set>
                                      <p:cBhvr>
                                        <p:cTn id="83" dur="1" fill="hold">
                                          <p:stCondLst>
                                            <p:cond delay="0"/>
                                          </p:stCondLst>
                                        </p:cTn>
                                        <p:tgtEl>
                                          <p:spTgt spid="3">
                                            <p:txEl>
                                              <p:pRg st="8" end="8"/>
                                            </p:txEl>
                                          </p:spTgt>
                                        </p:tgtEl>
                                        <p:attrNameLst>
                                          <p:attrName>style.visibility</p:attrName>
                                        </p:attrNameLst>
                                      </p:cBhvr>
                                      <p:to>
                                        <p:strVal val="visible"/>
                                      </p:to>
                                    </p:set>
                                    <p:animEffect transition="in" filter="fade">
                                      <p:cBhvr>
                                        <p:cTn id="84" dur="770" decel="100000"/>
                                        <p:tgtEl>
                                          <p:spTgt spid="3">
                                            <p:txEl>
                                              <p:pRg st="8" end="8"/>
                                            </p:txEl>
                                          </p:spTgt>
                                        </p:tgtEl>
                                      </p:cBhvr>
                                    </p:animEffect>
                                    <p:animScale>
                                      <p:cBhvr>
                                        <p:cTn id="85" dur="770" decel="100000"/>
                                        <p:tgtEl>
                                          <p:spTgt spid="3">
                                            <p:txEl>
                                              <p:pRg st="8" end="8"/>
                                            </p:txEl>
                                          </p:spTgt>
                                        </p:tgtEl>
                                      </p:cBhvr>
                                      <p:from x="10000" y="10000"/>
                                      <p:to x="200000" y="450000"/>
                                    </p:animScale>
                                    <p:animScale>
                                      <p:cBhvr>
                                        <p:cTn id="86" dur="1230" accel="100000" fill="hold">
                                          <p:stCondLst>
                                            <p:cond delay="770"/>
                                          </p:stCondLst>
                                        </p:cTn>
                                        <p:tgtEl>
                                          <p:spTgt spid="3">
                                            <p:txEl>
                                              <p:pRg st="8" end="8"/>
                                            </p:txEl>
                                          </p:spTgt>
                                        </p:tgtEl>
                                      </p:cBhvr>
                                      <p:from x="200000" y="450000"/>
                                      <p:to x="100000" y="100000"/>
                                    </p:animScale>
                                    <p:set>
                                      <p:cBhvr>
                                        <p:cTn id="87" dur="770" fill="hold"/>
                                        <p:tgtEl>
                                          <p:spTgt spid="3">
                                            <p:txEl>
                                              <p:pRg st="8" end="8"/>
                                            </p:txEl>
                                          </p:spTgt>
                                        </p:tgtEl>
                                        <p:attrNameLst>
                                          <p:attrName>ppt_x</p:attrName>
                                        </p:attrNameLst>
                                      </p:cBhvr>
                                      <p:to>
                                        <p:strVal val="(0.5)"/>
                                      </p:to>
                                    </p:set>
                                    <p:anim from="(0.5)" to="(#ppt_x)" calcmode="lin" valueType="num">
                                      <p:cBhvr>
                                        <p:cTn id="88" dur="1230" accel="100000" fill="hold">
                                          <p:stCondLst>
                                            <p:cond delay="770"/>
                                          </p:stCondLst>
                                        </p:cTn>
                                        <p:tgtEl>
                                          <p:spTgt spid="3">
                                            <p:txEl>
                                              <p:pRg st="8" end="8"/>
                                            </p:txEl>
                                          </p:spTgt>
                                        </p:tgtEl>
                                        <p:attrNameLst>
                                          <p:attrName>ppt_x</p:attrName>
                                        </p:attrNameLst>
                                      </p:cBhvr>
                                    </p:anim>
                                    <p:set>
                                      <p:cBhvr>
                                        <p:cTn id="89" dur="770" fill="hold"/>
                                        <p:tgtEl>
                                          <p:spTgt spid="3">
                                            <p:txEl>
                                              <p:pRg st="8" end="8"/>
                                            </p:txEl>
                                          </p:spTgt>
                                        </p:tgtEl>
                                        <p:attrNameLst>
                                          <p:attrName>ppt_y</p:attrName>
                                        </p:attrNameLst>
                                      </p:cBhvr>
                                      <p:to>
                                        <p:strVal val="(#ppt_y+0.4)"/>
                                      </p:to>
                                    </p:set>
                                    <p:anim from="(#ppt_y+0.4)" to="(#ppt_y)" calcmode="lin" valueType="num">
                                      <p:cBhvr>
                                        <p:cTn id="90" dur="1230" accel="100000" fill="hold">
                                          <p:stCondLst>
                                            <p:cond delay="770"/>
                                          </p:stCondLst>
                                        </p:cTn>
                                        <p:tgtEl>
                                          <p:spTgt spid="3">
                                            <p:txEl>
                                              <p:pRg st="8" end="8"/>
                                            </p:txEl>
                                          </p:spTgt>
                                        </p:tgtEl>
                                        <p:attrNameLst>
                                          <p:attrName>ppt_y</p:attrName>
                                        </p:attrNameLst>
                                      </p:cBhvr>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fade">
                                      <p:cBhvr>
                                        <p:cTn id="95" dur="1000"/>
                                        <p:tgtEl>
                                          <p:spTgt spid="7"/>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51" presetClass="entr" presetSubtype="0" fill="hold" nodeType="clickEffect">
                                  <p:stCondLst>
                                    <p:cond delay="0"/>
                                  </p:stCondLst>
                                  <p:childTnLst>
                                    <p:set>
                                      <p:cBhvr>
                                        <p:cTn id="99" dur="1" fill="hold">
                                          <p:stCondLst>
                                            <p:cond delay="0"/>
                                          </p:stCondLst>
                                        </p:cTn>
                                        <p:tgtEl>
                                          <p:spTgt spid="3">
                                            <p:txEl>
                                              <p:pRg st="9" end="9"/>
                                            </p:txEl>
                                          </p:spTgt>
                                        </p:tgtEl>
                                        <p:attrNameLst>
                                          <p:attrName>style.visibility</p:attrName>
                                        </p:attrNameLst>
                                      </p:cBhvr>
                                      <p:to>
                                        <p:strVal val="visible"/>
                                      </p:to>
                                    </p:set>
                                    <p:animEffect transition="in" filter="fade">
                                      <p:cBhvr>
                                        <p:cTn id="100" dur="770" decel="100000"/>
                                        <p:tgtEl>
                                          <p:spTgt spid="3">
                                            <p:txEl>
                                              <p:pRg st="9" end="9"/>
                                            </p:txEl>
                                          </p:spTgt>
                                        </p:tgtEl>
                                      </p:cBhvr>
                                    </p:animEffect>
                                    <p:animScale>
                                      <p:cBhvr>
                                        <p:cTn id="101" dur="770" decel="100000"/>
                                        <p:tgtEl>
                                          <p:spTgt spid="3">
                                            <p:txEl>
                                              <p:pRg st="9" end="9"/>
                                            </p:txEl>
                                          </p:spTgt>
                                        </p:tgtEl>
                                      </p:cBhvr>
                                      <p:from x="10000" y="10000"/>
                                      <p:to x="200000" y="450000"/>
                                    </p:animScale>
                                    <p:animScale>
                                      <p:cBhvr>
                                        <p:cTn id="102" dur="1230" accel="100000" fill="hold">
                                          <p:stCondLst>
                                            <p:cond delay="770"/>
                                          </p:stCondLst>
                                        </p:cTn>
                                        <p:tgtEl>
                                          <p:spTgt spid="3">
                                            <p:txEl>
                                              <p:pRg st="9" end="9"/>
                                            </p:txEl>
                                          </p:spTgt>
                                        </p:tgtEl>
                                      </p:cBhvr>
                                      <p:from x="200000" y="450000"/>
                                      <p:to x="100000" y="100000"/>
                                    </p:animScale>
                                    <p:set>
                                      <p:cBhvr>
                                        <p:cTn id="103" dur="770" fill="hold"/>
                                        <p:tgtEl>
                                          <p:spTgt spid="3">
                                            <p:txEl>
                                              <p:pRg st="9" end="9"/>
                                            </p:txEl>
                                          </p:spTgt>
                                        </p:tgtEl>
                                        <p:attrNameLst>
                                          <p:attrName>ppt_x</p:attrName>
                                        </p:attrNameLst>
                                      </p:cBhvr>
                                      <p:to>
                                        <p:strVal val="(0.5)"/>
                                      </p:to>
                                    </p:set>
                                    <p:anim from="(0.5)" to="(#ppt_x)" calcmode="lin" valueType="num">
                                      <p:cBhvr>
                                        <p:cTn id="104" dur="1230" accel="100000" fill="hold">
                                          <p:stCondLst>
                                            <p:cond delay="770"/>
                                          </p:stCondLst>
                                        </p:cTn>
                                        <p:tgtEl>
                                          <p:spTgt spid="3">
                                            <p:txEl>
                                              <p:pRg st="9" end="9"/>
                                            </p:txEl>
                                          </p:spTgt>
                                        </p:tgtEl>
                                        <p:attrNameLst>
                                          <p:attrName>ppt_x</p:attrName>
                                        </p:attrNameLst>
                                      </p:cBhvr>
                                    </p:anim>
                                    <p:set>
                                      <p:cBhvr>
                                        <p:cTn id="105" dur="770" fill="hold"/>
                                        <p:tgtEl>
                                          <p:spTgt spid="3">
                                            <p:txEl>
                                              <p:pRg st="9" end="9"/>
                                            </p:txEl>
                                          </p:spTgt>
                                        </p:tgtEl>
                                        <p:attrNameLst>
                                          <p:attrName>ppt_y</p:attrName>
                                        </p:attrNameLst>
                                      </p:cBhvr>
                                      <p:to>
                                        <p:strVal val="(#ppt_y+0.4)"/>
                                      </p:to>
                                    </p:set>
                                    <p:anim from="(#ppt_y+0.4)" to="(#ppt_y)" calcmode="lin" valueType="num">
                                      <p:cBhvr>
                                        <p:cTn id="106" dur="1230" accel="100000" fill="hold">
                                          <p:stCondLst>
                                            <p:cond delay="770"/>
                                          </p:stCondLst>
                                        </p:cTn>
                                        <p:tgtEl>
                                          <p:spTgt spid="3">
                                            <p:txEl>
                                              <p:pRg st="9" end="9"/>
                                            </p:txEl>
                                          </p:spTgt>
                                        </p:tgtEl>
                                        <p:attrNameLst>
                                          <p:attrName>ppt_y</p:attrName>
                                        </p:attrNameLst>
                                      </p:cBhvr>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8"/>
                                        </p:tgtEl>
                                        <p:attrNameLst>
                                          <p:attrName>style.visibility</p:attrName>
                                        </p:attrNameLst>
                                      </p:cBhvr>
                                      <p:to>
                                        <p:strVal val="visible"/>
                                      </p:to>
                                    </p:set>
                                    <p:animEffect transition="in" filter="fade">
                                      <p:cBhvr>
                                        <p:cTn id="111" dur="1000"/>
                                        <p:tgtEl>
                                          <p:spTgt spid="8"/>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51" presetClass="entr" presetSubtype="0" fill="hold" nodeType="clickEffect">
                                  <p:stCondLst>
                                    <p:cond delay="0"/>
                                  </p:stCondLst>
                                  <p:childTnLst>
                                    <p:set>
                                      <p:cBhvr>
                                        <p:cTn id="115" dur="1" fill="hold">
                                          <p:stCondLst>
                                            <p:cond delay="0"/>
                                          </p:stCondLst>
                                        </p:cTn>
                                        <p:tgtEl>
                                          <p:spTgt spid="3">
                                            <p:txEl>
                                              <p:pRg st="10" end="10"/>
                                            </p:txEl>
                                          </p:spTgt>
                                        </p:tgtEl>
                                        <p:attrNameLst>
                                          <p:attrName>style.visibility</p:attrName>
                                        </p:attrNameLst>
                                      </p:cBhvr>
                                      <p:to>
                                        <p:strVal val="visible"/>
                                      </p:to>
                                    </p:set>
                                    <p:animEffect transition="in" filter="fade">
                                      <p:cBhvr>
                                        <p:cTn id="116" dur="770" decel="100000"/>
                                        <p:tgtEl>
                                          <p:spTgt spid="3">
                                            <p:txEl>
                                              <p:pRg st="10" end="10"/>
                                            </p:txEl>
                                          </p:spTgt>
                                        </p:tgtEl>
                                      </p:cBhvr>
                                    </p:animEffect>
                                    <p:animScale>
                                      <p:cBhvr>
                                        <p:cTn id="117" dur="770" decel="100000"/>
                                        <p:tgtEl>
                                          <p:spTgt spid="3">
                                            <p:txEl>
                                              <p:pRg st="10" end="10"/>
                                            </p:txEl>
                                          </p:spTgt>
                                        </p:tgtEl>
                                      </p:cBhvr>
                                      <p:from x="10000" y="10000"/>
                                      <p:to x="200000" y="450000"/>
                                    </p:animScale>
                                    <p:animScale>
                                      <p:cBhvr>
                                        <p:cTn id="118" dur="1230" accel="100000" fill="hold">
                                          <p:stCondLst>
                                            <p:cond delay="770"/>
                                          </p:stCondLst>
                                        </p:cTn>
                                        <p:tgtEl>
                                          <p:spTgt spid="3">
                                            <p:txEl>
                                              <p:pRg st="10" end="10"/>
                                            </p:txEl>
                                          </p:spTgt>
                                        </p:tgtEl>
                                      </p:cBhvr>
                                      <p:from x="200000" y="450000"/>
                                      <p:to x="100000" y="100000"/>
                                    </p:animScale>
                                    <p:set>
                                      <p:cBhvr>
                                        <p:cTn id="119" dur="770" fill="hold"/>
                                        <p:tgtEl>
                                          <p:spTgt spid="3">
                                            <p:txEl>
                                              <p:pRg st="10" end="10"/>
                                            </p:txEl>
                                          </p:spTgt>
                                        </p:tgtEl>
                                        <p:attrNameLst>
                                          <p:attrName>ppt_x</p:attrName>
                                        </p:attrNameLst>
                                      </p:cBhvr>
                                      <p:to>
                                        <p:strVal val="(0.5)"/>
                                      </p:to>
                                    </p:set>
                                    <p:anim from="(0.5)" to="(#ppt_x)" calcmode="lin" valueType="num">
                                      <p:cBhvr>
                                        <p:cTn id="120" dur="1230" accel="100000" fill="hold">
                                          <p:stCondLst>
                                            <p:cond delay="770"/>
                                          </p:stCondLst>
                                        </p:cTn>
                                        <p:tgtEl>
                                          <p:spTgt spid="3">
                                            <p:txEl>
                                              <p:pRg st="10" end="10"/>
                                            </p:txEl>
                                          </p:spTgt>
                                        </p:tgtEl>
                                        <p:attrNameLst>
                                          <p:attrName>ppt_x</p:attrName>
                                        </p:attrNameLst>
                                      </p:cBhvr>
                                    </p:anim>
                                    <p:set>
                                      <p:cBhvr>
                                        <p:cTn id="121" dur="770" fill="hold"/>
                                        <p:tgtEl>
                                          <p:spTgt spid="3">
                                            <p:txEl>
                                              <p:pRg st="10" end="10"/>
                                            </p:txEl>
                                          </p:spTgt>
                                        </p:tgtEl>
                                        <p:attrNameLst>
                                          <p:attrName>ppt_y</p:attrName>
                                        </p:attrNameLst>
                                      </p:cBhvr>
                                      <p:to>
                                        <p:strVal val="(#ppt_y+0.4)"/>
                                      </p:to>
                                    </p:set>
                                    <p:anim from="(#ppt_y+0.4)" to="(#ppt_y)" calcmode="lin" valueType="num">
                                      <p:cBhvr>
                                        <p:cTn id="122" dur="1230" accel="100000" fill="hold">
                                          <p:stCondLst>
                                            <p:cond delay="770"/>
                                          </p:stCondLst>
                                        </p:cTn>
                                        <p:tgtEl>
                                          <p:spTgt spid="3">
                                            <p:txEl>
                                              <p:pRg st="10" end="10"/>
                                            </p:txEl>
                                          </p:spTgt>
                                        </p:tgtEl>
                                        <p:attrNameLst>
                                          <p:attrName>ppt_y</p:attrName>
                                        </p:attrNameLst>
                                      </p:cBhvr>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9"/>
                                        </p:tgtEl>
                                        <p:attrNameLst>
                                          <p:attrName>style.visibility</p:attrName>
                                        </p:attrNameLst>
                                      </p:cBhvr>
                                      <p:to>
                                        <p:strVal val="visible"/>
                                      </p:to>
                                    </p:set>
                                    <p:animEffect transition="in" filter="fade">
                                      <p:cBhvr>
                                        <p:cTn id="127" dur="1000"/>
                                        <p:tgtEl>
                                          <p:spTgt spid="9"/>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51" presetClass="entr" presetSubtype="0" fill="hold" nodeType="clickEffect">
                                  <p:stCondLst>
                                    <p:cond delay="0"/>
                                  </p:stCondLst>
                                  <p:childTnLst>
                                    <p:set>
                                      <p:cBhvr>
                                        <p:cTn id="131" dur="1" fill="hold">
                                          <p:stCondLst>
                                            <p:cond delay="0"/>
                                          </p:stCondLst>
                                        </p:cTn>
                                        <p:tgtEl>
                                          <p:spTgt spid="3">
                                            <p:txEl>
                                              <p:pRg st="11" end="11"/>
                                            </p:txEl>
                                          </p:spTgt>
                                        </p:tgtEl>
                                        <p:attrNameLst>
                                          <p:attrName>style.visibility</p:attrName>
                                        </p:attrNameLst>
                                      </p:cBhvr>
                                      <p:to>
                                        <p:strVal val="visible"/>
                                      </p:to>
                                    </p:set>
                                    <p:animEffect transition="in" filter="fade">
                                      <p:cBhvr>
                                        <p:cTn id="132" dur="770" decel="100000"/>
                                        <p:tgtEl>
                                          <p:spTgt spid="3">
                                            <p:txEl>
                                              <p:pRg st="11" end="11"/>
                                            </p:txEl>
                                          </p:spTgt>
                                        </p:tgtEl>
                                      </p:cBhvr>
                                    </p:animEffect>
                                    <p:animScale>
                                      <p:cBhvr>
                                        <p:cTn id="133" dur="770" decel="100000"/>
                                        <p:tgtEl>
                                          <p:spTgt spid="3">
                                            <p:txEl>
                                              <p:pRg st="11" end="11"/>
                                            </p:txEl>
                                          </p:spTgt>
                                        </p:tgtEl>
                                      </p:cBhvr>
                                      <p:from x="10000" y="10000"/>
                                      <p:to x="200000" y="450000"/>
                                    </p:animScale>
                                    <p:animScale>
                                      <p:cBhvr>
                                        <p:cTn id="134" dur="1230" accel="100000" fill="hold">
                                          <p:stCondLst>
                                            <p:cond delay="770"/>
                                          </p:stCondLst>
                                        </p:cTn>
                                        <p:tgtEl>
                                          <p:spTgt spid="3">
                                            <p:txEl>
                                              <p:pRg st="11" end="11"/>
                                            </p:txEl>
                                          </p:spTgt>
                                        </p:tgtEl>
                                      </p:cBhvr>
                                      <p:from x="200000" y="450000"/>
                                      <p:to x="100000" y="100000"/>
                                    </p:animScale>
                                    <p:set>
                                      <p:cBhvr>
                                        <p:cTn id="135" dur="770" fill="hold"/>
                                        <p:tgtEl>
                                          <p:spTgt spid="3">
                                            <p:txEl>
                                              <p:pRg st="11" end="11"/>
                                            </p:txEl>
                                          </p:spTgt>
                                        </p:tgtEl>
                                        <p:attrNameLst>
                                          <p:attrName>ppt_x</p:attrName>
                                        </p:attrNameLst>
                                      </p:cBhvr>
                                      <p:to>
                                        <p:strVal val="(0.5)"/>
                                      </p:to>
                                    </p:set>
                                    <p:anim from="(0.5)" to="(#ppt_x)" calcmode="lin" valueType="num">
                                      <p:cBhvr>
                                        <p:cTn id="136" dur="1230" accel="100000" fill="hold">
                                          <p:stCondLst>
                                            <p:cond delay="770"/>
                                          </p:stCondLst>
                                        </p:cTn>
                                        <p:tgtEl>
                                          <p:spTgt spid="3">
                                            <p:txEl>
                                              <p:pRg st="11" end="11"/>
                                            </p:txEl>
                                          </p:spTgt>
                                        </p:tgtEl>
                                        <p:attrNameLst>
                                          <p:attrName>ppt_x</p:attrName>
                                        </p:attrNameLst>
                                      </p:cBhvr>
                                    </p:anim>
                                    <p:set>
                                      <p:cBhvr>
                                        <p:cTn id="137" dur="770" fill="hold"/>
                                        <p:tgtEl>
                                          <p:spTgt spid="3">
                                            <p:txEl>
                                              <p:pRg st="11" end="11"/>
                                            </p:txEl>
                                          </p:spTgt>
                                        </p:tgtEl>
                                        <p:attrNameLst>
                                          <p:attrName>ppt_y</p:attrName>
                                        </p:attrNameLst>
                                      </p:cBhvr>
                                      <p:to>
                                        <p:strVal val="(#ppt_y+0.4)"/>
                                      </p:to>
                                    </p:set>
                                    <p:anim from="(#ppt_y+0.4)" to="(#ppt_y)" calcmode="lin" valueType="num">
                                      <p:cBhvr>
                                        <p:cTn id="138" dur="1230" accel="100000" fill="hold">
                                          <p:stCondLst>
                                            <p:cond delay="770"/>
                                          </p:stCondLst>
                                        </p:cTn>
                                        <p:tgtEl>
                                          <p:spTgt spid="3">
                                            <p:txEl>
                                              <p:pRg st="11" end="11"/>
                                            </p:txEl>
                                          </p:spTgt>
                                        </p:tgtEl>
                                        <p:attrNameLst>
                                          <p:attrName>ppt_y</p:attrName>
                                        </p:attrNameLst>
                                      </p:cBhvr>
                                    </p:anim>
                                  </p:childTnLst>
                                </p:cTn>
                              </p:par>
                            </p:childTnLst>
                          </p:cTn>
                        </p:par>
                      </p:childTnLst>
                    </p:cTn>
                  </p:par>
                  <p:par>
                    <p:cTn id="139" fill="hold" nodeType="clickPar">
                      <p:stCondLst>
                        <p:cond delay="indefinite"/>
                      </p:stCondLst>
                      <p:childTnLst>
                        <p:par>
                          <p:cTn id="140" fill="hold" nodeType="withGroup">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11"/>
                                        </p:tgtEl>
                                        <p:attrNameLst>
                                          <p:attrName>style.visibility</p:attrName>
                                        </p:attrNameLst>
                                      </p:cBhvr>
                                      <p:to>
                                        <p:strVal val="visible"/>
                                      </p:to>
                                    </p:set>
                                    <p:animEffect transition="in" filter="wipe(left)">
                                      <p:cBhvr>
                                        <p:cTn id="143" dur="500"/>
                                        <p:tgtEl>
                                          <p:spTgt spid="11"/>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8" presetClass="entr" presetSubtype="16" fill="hold" grpId="0" nodeType="clickEffect">
                                  <p:stCondLst>
                                    <p:cond delay="0"/>
                                  </p:stCondLst>
                                  <p:childTnLst>
                                    <p:set>
                                      <p:cBhvr>
                                        <p:cTn id="147" dur="1" fill="hold">
                                          <p:stCondLst>
                                            <p:cond delay="0"/>
                                          </p:stCondLst>
                                        </p:cTn>
                                        <p:tgtEl>
                                          <p:spTgt spid="12">
                                            <p:bg/>
                                          </p:spTgt>
                                        </p:tgtEl>
                                        <p:attrNameLst>
                                          <p:attrName>style.visibility</p:attrName>
                                        </p:attrNameLst>
                                      </p:cBhvr>
                                      <p:to>
                                        <p:strVal val="visible"/>
                                      </p:to>
                                    </p:set>
                                    <p:animEffect transition="in" filter="diamond(in)">
                                      <p:cBhvr>
                                        <p:cTn id="148" dur="2000"/>
                                        <p:tgtEl>
                                          <p:spTgt spid="12">
                                            <p:bg/>
                                          </p:spTgt>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8" fill="hold" nodeType="clickEffect">
                                  <p:stCondLst>
                                    <p:cond delay="0"/>
                                  </p:stCondLst>
                                  <p:childTnLst>
                                    <p:set>
                                      <p:cBhvr>
                                        <p:cTn id="152" dur="1" fill="hold">
                                          <p:stCondLst>
                                            <p:cond delay="0"/>
                                          </p:stCondLst>
                                        </p:cTn>
                                        <p:tgtEl>
                                          <p:spTgt spid="12">
                                            <p:txEl>
                                              <p:pRg st="0" end="0"/>
                                            </p:txEl>
                                          </p:spTgt>
                                        </p:tgtEl>
                                        <p:attrNameLst>
                                          <p:attrName>style.visibility</p:attrName>
                                        </p:attrNameLst>
                                      </p:cBhvr>
                                      <p:to>
                                        <p:strVal val="visible"/>
                                      </p:to>
                                    </p:set>
                                    <p:animEffect transition="in" filter="wipe(left)">
                                      <p:cBhvr>
                                        <p:cTn id="153" dur="500"/>
                                        <p:tgtEl>
                                          <p:spTgt spid="12">
                                            <p:txEl>
                                              <p:pRg st="0" end="0"/>
                                            </p:txEl>
                                          </p:spTgt>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6" presetClass="entr" presetSubtype="0" fill="hold" nodeType="clickEffect">
                                  <p:stCondLst>
                                    <p:cond delay="0"/>
                                  </p:stCondLst>
                                  <p:childTnLst>
                                    <p:set>
                                      <p:cBhvr>
                                        <p:cTn id="157" dur="1" fill="hold">
                                          <p:stCondLst>
                                            <p:cond delay="0"/>
                                          </p:stCondLst>
                                        </p:cTn>
                                        <p:tgtEl>
                                          <p:spTgt spid="12">
                                            <p:txEl>
                                              <p:pRg st="1" end="1"/>
                                            </p:txEl>
                                          </p:spTgt>
                                        </p:tgtEl>
                                        <p:attrNameLst>
                                          <p:attrName>style.visibility</p:attrName>
                                        </p:attrNameLst>
                                      </p:cBhvr>
                                      <p:to>
                                        <p:strVal val="visible"/>
                                      </p:to>
                                    </p:set>
                                    <p:animEffect transition="in" filter="wipe(down)">
                                      <p:cBhvr>
                                        <p:cTn id="158" dur="580">
                                          <p:stCondLst>
                                            <p:cond delay="0"/>
                                          </p:stCondLst>
                                        </p:cTn>
                                        <p:tgtEl>
                                          <p:spTgt spid="12">
                                            <p:txEl>
                                              <p:pRg st="1" end="1"/>
                                            </p:txEl>
                                          </p:spTgt>
                                        </p:tgtEl>
                                      </p:cBhvr>
                                    </p:animEffect>
                                    <p:anim calcmode="lin" valueType="num">
                                      <p:cBhvr>
                                        <p:cTn id="159" dur="1822" tmFilter="0,0; 0.14,0.36; 0.43,0.73; 0.71,0.91; 1.0,1.0">
                                          <p:stCondLst>
                                            <p:cond delay="0"/>
                                          </p:stCondLst>
                                        </p:cTn>
                                        <p:tgtEl>
                                          <p:spTgt spid="12">
                                            <p:txEl>
                                              <p:pRg st="1" end="1"/>
                                            </p:txEl>
                                          </p:spTgt>
                                        </p:tgtEl>
                                        <p:attrNameLst>
                                          <p:attrName>ppt_x</p:attrName>
                                        </p:attrNameLst>
                                      </p:cBhvr>
                                      <p:tavLst>
                                        <p:tav tm="0">
                                          <p:val>
                                            <p:strVal val="#ppt_x-0.25"/>
                                          </p:val>
                                        </p:tav>
                                        <p:tav tm="100000">
                                          <p:val>
                                            <p:strVal val="#ppt_x"/>
                                          </p:val>
                                        </p:tav>
                                      </p:tavLst>
                                    </p:anim>
                                    <p:anim calcmode="lin" valueType="num">
                                      <p:cBhvr>
                                        <p:cTn id="160" dur="664" tmFilter="0.0,0.0; 0.25,0.07; 0.50,0.2; 0.75,0.467; 1.0,1.0">
                                          <p:stCondLst>
                                            <p:cond delay="0"/>
                                          </p:stCondLst>
                                        </p:cTn>
                                        <p:tgtEl>
                                          <p:spTgt spid="12">
                                            <p:txEl>
                                              <p:pRg st="1" end="1"/>
                                            </p:txEl>
                                          </p:spTgt>
                                        </p:tgtEl>
                                        <p:attrNameLst>
                                          <p:attrName>ppt_y</p:attrName>
                                        </p:attrNameLst>
                                      </p:cBhvr>
                                      <p:tavLst>
                                        <p:tav tm="0" fmla="#ppt_y-sin(pi*$)/3">
                                          <p:val>
                                            <p:fltVal val="0.5"/>
                                          </p:val>
                                        </p:tav>
                                        <p:tav tm="100000">
                                          <p:val>
                                            <p:fltVal val="1"/>
                                          </p:val>
                                        </p:tav>
                                      </p:tavLst>
                                    </p:anim>
                                    <p:anim calcmode="lin" valueType="num">
                                      <p:cBhvr>
                                        <p:cTn id="161" dur="664" tmFilter="0, 0; 0.125,0.2665; 0.25,0.4; 0.375,0.465; 0.5,0.5;  0.625,0.535; 0.75,0.6; 0.875,0.7335; 1,1">
                                          <p:stCondLst>
                                            <p:cond delay="664"/>
                                          </p:stCondLst>
                                        </p:cTn>
                                        <p:tgtEl>
                                          <p:spTgt spid="12">
                                            <p:txEl>
                                              <p:pRg st="1" end="1"/>
                                            </p:txEl>
                                          </p:spTgt>
                                        </p:tgtEl>
                                        <p:attrNameLst>
                                          <p:attrName>ppt_y</p:attrName>
                                        </p:attrNameLst>
                                      </p:cBhvr>
                                      <p:tavLst>
                                        <p:tav tm="0" fmla="#ppt_y-sin(pi*$)/9">
                                          <p:val>
                                            <p:fltVal val="0"/>
                                          </p:val>
                                        </p:tav>
                                        <p:tav tm="100000">
                                          <p:val>
                                            <p:fltVal val="1"/>
                                          </p:val>
                                        </p:tav>
                                      </p:tavLst>
                                    </p:anim>
                                    <p:anim calcmode="lin" valueType="num">
                                      <p:cBhvr>
                                        <p:cTn id="162" dur="332" tmFilter="0, 0; 0.125,0.2665; 0.25,0.4; 0.375,0.465; 0.5,0.5;  0.625,0.535; 0.75,0.6; 0.875,0.7335; 1,1">
                                          <p:stCondLst>
                                            <p:cond delay="1324"/>
                                          </p:stCondLst>
                                        </p:cTn>
                                        <p:tgtEl>
                                          <p:spTgt spid="12">
                                            <p:txEl>
                                              <p:pRg st="1" end="1"/>
                                            </p:txEl>
                                          </p:spTgt>
                                        </p:tgtEl>
                                        <p:attrNameLst>
                                          <p:attrName>ppt_y</p:attrName>
                                        </p:attrNameLst>
                                      </p:cBhvr>
                                      <p:tavLst>
                                        <p:tav tm="0" fmla="#ppt_y-sin(pi*$)/27">
                                          <p:val>
                                            <p:fltVal val="0"/>
                                          </p:val>
                                        </p:tav>
                                        <p:tav tm="100000">
                                          <p:val>
                                            <p:fltVal val="1"/>
                                          </p:val>
                                        </p:tav>
                                      </p:tavLst>
                                    </p:anim>
                                    <p:anim calcmode="lin" valueType="num">
                                      <p:cBhvr>
                                        <p:cTn id="163" dur="164" tmFilter="0, 0; 0.125,0.2665; 0.25,0.4; 0.375,0.465; 0.5,0.5;  0.625,0.535; 0.75,0.6; 0.875,0.7335; 1,1">
                                          <p:stCondLst>
                                            <p:cond delay="1656"/>
                                          </p:stCondLst>
                                        </p:cTn>
                                        <p:tgtEl>
                                          <p:spTgt spid="12">
                                            <p:txEl>
                                              <p:pRg st="1" end="1"/>
                                            </p:txEl>
                                          </p:spTgt>
                                        </p:tgtEl>
                                        <p:attrNameLst>
                                          <p:attrName>ppt_y</p:attrName>
                                        </p:attrNameLst>
                                      </p:cBhvr>
                                      <p:tavLst>
                                        <p:tav tm="0" fmla="#ppt_y-sin(pi*$)/81">
                                          <p:val>
                                            <p:fltVal val="0"/>
                                          </p:val>
                                        </p:tav>
                                        <p:tav tm="100000">
                                          <p:val>
                                            <p:fltVal val="1"/>
                                          </p:val>
                                        </p:tav>
                                      </p:tavLst>
                                    </p:anim>
                                    <p:animScale>
                                      <p:cBhvr>
                                        <p:cTn id="164" dur="26">
                                          <p:stCondLst>
                                            <p:cond delay="650"/>
                                          </p:stCondLst>
                                        </p:cTn>
                                        <p:tgtEl>
                                          <p:spTgt spid="12">
                                            <p:txEl>
                                              <p:pRg st="1" end="1"/>
                                            </p:txEl>
                                          </p:spTgt>
                                        </p:tgtEl>
                                      </p:cBhvr>
                                      <p:to x="100000" y="60000"/>
                                    </p:animScale>
                                    <p:animScale>
                                      <p:cBhvr>
                                        <p:cTn id="165" dur="166" decel="50000">
                                          <p:stCondLst>
                                            <p:cond delay="676"/>
                                          </p:stCondLst>
                                        </p:cTn>
                                        <p:tgtEl>
                                          <p:spTgt spid="12">
                                            <p:txEl>
                                              <p:pRg st="1" end="1"/>
                                            </p:txEl>
                                          </p:spTgt>
                                        </p:tgtEl>
                                      </p:cBhvr>
                                      <p:to x="100000" y="100000"/>
                                    </p:animScale>
                                    <p:animScale>
                                      <p:cBhvr>
                                        <p:cTn id="166" dur="26">
                                          <p:stCondLst>
                                            <p:cond delay="1312"/>
                                          </p:stCondLst>
                                        </p:cTn>
                                        <p:tgtEl>
                                          <p:spTgt spid="12">
                                            <p:txEl>
                                              <p:pRg st="1" end="1"/>
                                            </p:txEl>
                                          </p:spTgt>
                                        </p:tgtEl>
                                      </p:cBhvr>
                                      <p:to x="100000" y="80000"/>
                                    </p:animScale>
                                    <p:animScale>
                                      <p:cBhvr>
                                        <p:cTn id="167" dur="166" decel="50000">
                                          <p:stCondLst>
                                            <p:cond delay="1338"/>
                                          </p:stCondLst>
                                        </p:cTn>
                                        <p:tgtEl>
                                          <p:spTgt spid="12">
                                            <p:txEl>
                                              <p:pRg st="1" end="1"/>
                                            </p:txEl>
                                          </p:spTgt>
                                        </p:tgtEl>
                                      </p:cBhvr>
                                      <p:to x="100000" y="100000"/>
                                    </p:animScale>
                                    <p:animScale>
                                      <p:cBhvr>
                                        <p:cTn id="168" dur="26">
                                          <p:stCondLst>
                                            <p:cond delay="1642"/>
                                          </p:stCondLst>
                                        </p:cTn>
                                        <p:tgtEl>
                                          <p:spTgt spid="12">
                                            <p:txEl>
                                              <p:pRg st="1" end="1"/>
                                            </p:txEl>
                                          </p:spTgt>
                                        </p:tgtEl>
                                      </p:cBhvr>
                                      <p:to x="100000" y="90000"/>
                                    </p:animScale>
                                    <p:animScale>
                                      <p:cBhvr>
                                        <p:cTn id="169" dur="166" decel="50000">
                                          <p:stCondLst>
                                            <p:cond delay="1668"/>
                                          </p:stCondLst>
                                        </p:cTn>
                                        <p:tgtEl>
                                          <p:spTgt spid="12">
                                            <p:txEl>
                                              <p:pRg st="1" end="1"/>
                                            </p:txEl>
                                          </p:spTgt>
                                        </p:tgtEl>
                                      </p:cBhvr>
                                      <p:to x="100000" y="100000"/>
                                    </p:animScale>
                                    <p:animScale>
                                      <p:cBhvr>
                                        <p:cTn id="170" dur="26">
                                          <p:stCondLst>
                                            <p:cond delay="1808"/>
                                          </p:stCondLst>
                                        </p:cTn>
                                        <p:tgtEl>
                                          <p:spTgt spid="12">
                                            <p:txEl>
                                              <p:pRg st="1" end="1"/>
                                            </p:txEl>
                                          </p:spTgt>
                                        </p:tgtEl>
                                      </p:cBhvr>
                                      <p:to x="100000" y="95000"/>
                                    </p:animScale>
                                    <p:animScale>
                                      <p:cBhvr>
                                        <p:cTn id="171" dur="166" decel="50000">
                                          <p:stCondLst>
                                            <p:cond delay="1834"/>
                                          </p:stCondLst>
                                        </p:cTn>
                                        <p:tgtEl>
                                          <p:spTgt spid="12">
                                            <p:txEl>
                                              <p:pRg st="1" end="1"/>
                                            </p:txEl>
                                          </p:spTgt>
                                        </p:tgtEl>
                                      </p:cBhvr>
                                      <p:to x="100000" y="100000"/>
                                    </p:animScale>
                                  </p:childTnLst>
                                </p:cTn>
                              </p:par>
                            </p:childTnLst>
                          </p:cTn>
                        </p:par>
                      </p:childTnLst>
                    </p:cTn>
                  </p:par>
                  <p:par>
                    <p:cTn id="172" fill="hold" nodeType="clickPar">
                      <p:stCondLst>
                        <p:cond delay="indefinite"/>
                      </p:stCondLst>
                      <p:childTnLst>
                        <p:par>
                          <p:cTn id="173" fill="hold" nodeType="withGroup">
                            <p:stCondLst>
                              <p:cond delay="0"/>
                            </p:stCondLst>
                            <p:childTnLst>
                              <p:par>
                                <p:cTn id="174" presetID="26" presetClass="entr" presetSubtype="0" fill="hold" nodeType="clickEffect">
                                  <p:stCondLst>
                                    <p:cond delay="0"/>
                                  </p:stCondLst>
                                  <p:childTnLst>
                                    <p:set>
                                      <p:cBhvr>
                                        <p:cTn id="175" dur="1" fill="hold">
                                          <p:stCondLst>
                                            <p:cond delay="0"/>
                                          </p:stCondLst>
                                        </p:cTn>
                                        <p:tgtEl>
                                          <p:spTgt spid="12">
                                            <p:txEl>
                                              <p:pRg st="2" end="2"/>
                                            </p:txEl>
                                          </p:spTgt>
                                        </p:tgtEl>
                                        <p:attrNameLst>
                                          <p:attrName>style.visibility</p:attrName>
                                        </p:attrNameLst>
                                      </p:cBhvr>
                                      <p:to>
                                        <p:strVal val="visible"/>
                                      </p:to>
                                    </p:set>
                                    <p:animEffect transition="in" filter="wipe(down)">
                                      <p:cBhvr>
                                        <p:cTn id="176" dur="580">
                                          <p:stCondLst>
                                            <p:cond delay="0"/>
                                          </p:stCondLst>
                                        </p:cTn>
                                        <p:tgtEl>
                                          <p:spTgt spid="12">
                                            <p:txEl>
                                              <p:pRg st="2" end="2"/>
                                            </p:txEl>
                                          </p:spTgt>
                                        </p:tgtEl>
                                      </p:cBhvr>
                                    </p:animEffect>
                                    <p:anim calcmode="lin" valueType="num">
                                      <p:cBhvr>
                                        <p:cTn id="177" dur="1822" tmFilter="0,0; 0.14,0.36; 0.43,0.73; 0.71,0.91; 1.0,1.0">
                                          <p:stCondLst>
                                            <p:cond delay="0"/>
                                          </p:stCondLst>
                                        </p:cTn>
                                        <p:tgtEl>
                                          <p:spTgt spid="12">
                                            <p:txEl>
                                              <p:pRg st="2" end="2"/>
                                            </p:txEl>
                                          </p:spTgt>
                                        </p:tgtEl>
                                        <p:attrNameLst>
                                          <p:attrName>ppt_x</p:attrName>
                                        </p:attrNameLst>
                                      </p:cBhvr>
                                      <p:tavLst>
                                        <p:tav tm="0">
                                          <p:val>
                                            <p:strVal val="#ppt_x-0.25"/>
                                          </p:val>
                                        </p:tav>
                                        <p:tav tm="100000">
                                          <p:val>
                                            <p:strVal val="#ppt_x"/>
                                          </p:val>
                                        </p:tav>
                                      </p:tavLst>
                                    </p:anim>
                                    <p:anim calcmode="lin" valueType="num">
                                      <p:cBhvr>
                                        <p:cTn id="178" dur="664" tmFilter="0.0,0.0; 0.25,0.07; 0.50,0.2; 0.75,0.467; 1.0,1.0">
                                          <p:stCondLst>
                                            <p:cond delay="0"/>
                                          </p:stCondLst>
                                        </p:cTn>
                                        <p:tgtEl>
                                          <p:spTgt spid="12">
                                            <p:txEl>
                                              <p:pRg st="2" end="2"/>
                                            </p:txEl>
                                          </p:spTgt>
                                        </p:tgtEl>
                                        <p:attrNameLst>
                                          <p:attrName>ppt_y</p:attrName>
                                        </p:attrNameLst>
                                      </p:cBhvr>
                                      <p:tavLst>
                                        <p:tav tm="0" fmla="#ppt_y-sin(pi*$)/3">
                                          <p:val>
                                            <p:fltVal val="0.5"/>
                                          </p:val>
                                        </p:tav>
                                        <p:tav tm="100000">
                                          <p:val>
                                            <p:fltVal val="1"/>
                                          </p:val>
                                        </p:tav>
                                      </p:tavLst>
                                    </p:anim>
                                    <p:anim calcmode="lin" valueType="num">
                                      <p:cBhvr>
                                        <p:cTn id="179" dur="664" tmFilter="0, 0; 0.125,0.2665; 0.25,0.4; 0.375,0.465; 0.5,0.5;  0.625,0.535; 0.75,0.6; 0.875,0.7335; 1,1">
                                          <p:stCondLst>
                                            <p:cond delay="664"/>
                                          </p:stCondLst>
                                        </p:cTn>
                                        <p:tgtEl>
                                          <p:spTgt spid="12">
                                            <p:txEl>
                                              <p:pRg st="2" end="2"/>
                                            </p:txEl>
                                          </p:spTgt>
                                        </p:tgtEl>
                                        <p:attrNameLst>
                                          <p:attrName>ppt_y</p:attrName>
                                        </p:attrNameLst>
                                      </p:cBhvr>
                                      <p:tavLst>
                                        <p:tav tm="0" fmla="#ppt_y-sin(pi*$)/9">
                                          <p:val>
                                            <p:fltVal val="0"/>
                                          </p:val>
                                        </p:tav>
                                        <p:tav tm="100000">
                                          <p:val>
                                            <p:fltVal val="1"/>
                                          </p:val>
                                        </p:tav>
                                      </p:tavLst>
                                    </p:anim>
                                    <p:anim calcmode="lin" valueType="num">
                                      <p:cBhvr>
                                        <p:cTn id="180" dur="332" tmFilter="0, 0; 0.125,0.2665; 0.25,0.4; 0.375,0.465; 0.5,0.5;  0.625,0.535; 0.75,0.6; 0.875,0.7335; 1,1">
                                          <p:stCondLst>
                                            <p:cond delay="1324"/>
                                          </p:stCondLst>
                                        </p:cTn>
                                        <p:tgtEl>
                                          <p:spTgt spid="12">
                                            <p:txEl>
                                              <p:pRg st="2" end="2"/>
                                            </p:txEl>
                                          </p:spTgt>
                                        </p:tgtEl>
                                        <p:attrNameLst>
                                          <p:attrName>ppt_y</p:attrName>
                                        </p:attrNameLst>
                                      </p:cBhvr>
                                      <p:tavLst>
                                        <p:tav tm="0" fmla="#ppt_y-sin(pi*$)/27">
                                          <p:val>
                                            <p:fltVal val="0"/>
                                          </p:val>
                                        </p:tav>
                                        <p:tav tm="100000">
                                          <p:val>
                                            <p:fltVal val="1"/>
                                          </p:val>
                                        </p:tav>
                                      </p:tavLst>
                                    </p:anim>
                                    <p:anim calcmode="lin" valueType="num">
                                      <p:cBhvr>
                                        <p:cTn id="181" dur="164" tmFilter="0, 0; 0.125,0.2665; 0.25,0.4; 0.375,0.465; 0.5,0.5;  0.625,0.535; 0.75,0.6; 0.875,0.7335; 1,1">
                                          <p:stCondLst>
                                            <p:cond delay="1656"/>
                                          </p:stCondLst>
                                        </p:cTn>
                                        <p:tgtEl>
                                          <p:spTgt spid="12">
                                            <p:txEl>
                                              <p:pRg st="2" end="2"/>
                                            </p:txEl>
                                          </p:spTgt>
                                        </p:tgtEl>
                                        <p:attrNameLst>
                                          <p:attrName>ppt_y</p:attrName>
                                        </p:attrNameLst>
                                      </p:cBhvr>
                                      <p:tavLst>
                                        <p:tav tm="0" fmla="#ppt_y-sin(pi*$)/81">
                                          <p:val>
                                            <p:fltVal val="0"/>
                                          </p:val>
                                        </p:tav>
                                        <p:tav tm="100000">
                                          <p:val>
                                            <p:fltVal val="1"/>
                                          </p:val>
                                        </p:tav>
                                      </p:tavLst>
                                    </p:anim>
                                    <p:animScale>
                                      <p:cBhvr>
                                        <p:cTn id="182" dur="26">
                                          <p:stCondLst>
                                            <p:cond delay="650"/>
                                          </p:stCondLst>
                                        </p:cTn>
                                        <p:tgtEl>
                                          <p:spTgt spid="12">
                                            <p:txEl>
                                              <p:pRg st="2" end="2"/>
                                            </p:txEl>
                                          </p:spTgt>
                                        </p:tgtEl>
                                      </p:cBhvr>
                                      <p:to x="100000" y="60000"/>
                                    </p:animScale>
                                    <p:animScale>
                                      <p:cBhvr>
                                        <p:cTn id="183" dur="166" decel="50000">
                                          <p:stCondLst>
                                            <p:cond delay="676"/>
                                          </p:stCondLst>
                                        </p:cTn>
                                        <p:tgtEl>
                                          <p:spTgt spid="12">
                                            <p:txEl>
                                              <p:pRg st="2" end="2"/>
                                            </p:txEl>
                                          </p:spTgt>
                                        </p:tgtEl>
                                      </p:cBhvr>
                                      <p:to x="100000" y="100000"/>
                                    </p:animScale>
                                    <p:animScale>
                                      <p:cBhvr>
                                        <p:cTn id="184" dur="26">
                                          <p:stCondLst>
                                            <p:cond delay="1312"/>
                                          </p:stCondLst>
                                        </p:cTn>
                                        <p:tgtEl>
                                          <p:spTgt spid="12">
                                            <p:txEl>
                                              <p:pRg st="2" end="2"/>
                                            </p:txEl>
                                          </p:spTgt>
                                        </p:tgtEl>
                                      </p:cBhvr>
                                      <p:to x="100000" y="80000"/>
                                    </p:animScale>
                                    <p:animScale>
                                      <p:cBhvr>
                                        <p:cTn id="185" dur="166" decel="50000">
                                          <p:stCondLst>
                                            <p:cond delay="1338"/>
                                          </p:stCondLst>
                                        </p:cTn>
                                        <p:tgtEl>
                                          <p:spTgt spid="12">
                                            <p:txEl>
                                              <p:pRg st="2" end="2"/>
                                            </p:txEl>
                                          </p:spTgt>
                                        </p:tgtEl>
                                      </p:cBhvr>
                                      <p:to x="100000" y="100000"/>
                                    </p:animScale>
                                    <p:animScale>
                                      <p:cBhvr>
                                        <p:cTn id="186" dur="26">
                                          <p:stCondLst>
                                            <p:cond delay="1642"/>
                                          </p:stCondLst>
                                        </p:cTn>
                                        <p:tgtEl>
                                          <p:spTgt spid="12">
                                            <p:txEl>
                                              <p:pRg st="2" end="2"/>
                                            </p:txEl>
                                          </p:spTgt>
                                        </p:tgtEl>
                                      </p:cBhvr>
                                      <p:to x="100000" y="90000"/>
                                    </p:animScale>
                                    <p:animScale>
                                      <p:cBhvr>
                                        <p:cTn id="187" dur="166" decel="50000">
                                          <p:stCondLst>
                                            <p:cond delay="1668"/>
                                          </p:stCondLst>
                                        </p:cTn>
                                        <p:tgtEl>
                                          <p:spTgt spid="12">
                                            <p:txEl>
                                              <p:pRg st="2" end="2"/>
                                            </p:txEl>
                                          </p:spTgt>
                                        </p:tgtEl>
                                      </p:cBhvr>
                                      <p:to x="100000" y="100000"/>
                                    </p:animScale>
                                    <p:animScale>
                                      <p:cBhvr>
                                        <p:cTn id="188" dur="26">
                                          <p:stCondLst>
                                            <p:cond delay="1808"/>
                                          </p:stCondLst>
                                        </p:cTn>
                                        <p:tgtEl>
                                          <p:spTgt spid="12">
                                            <p:txEl>
                                              <p:pRg st="2" end="2"/>
                                            </p:txEl>
                                          </p:spTgt>
                                        </p:tgtEl>
                                      </p:cBhvr>
                                      <p:to x="100000" y="95000"/>
                                    </p:animScale>
                                    <p:animScale>
                                      <p:cBhvr>
                                        <p:cTn id="189" dur="166" decel="50000">
                                          <p:stCondLst>
                                            <p:cond delay="1834"/>
                                          </p:stCondLst>
                                        </p:cTn>
                                        <p:tgtEl>
                                          <p:spTgt spid="12">
                                            <p:txEl>
                                              <p:pRg st="2" end="2"/>
                                            </p:txEl>
                                          </p:spTgt>
                                        </p:tgtEl>
                                      </p:cBhvr>
                                      <p:to x="100000" y="100000"/>
                                    </p:animScale>
                                  </p:childTnLst>
                                </p:cTn>
                              </p:par>
                            </p:childTnLst>
                          </p:cTn>
                        </p:par>
                      </p:childTnLst>
                    </p:cTn>
                  </p:par>
                  <p:par>
                    <p:cTn id="190" fill="hold" nodeType="clickPar">
                      <p:stCondLst>
                        <p:cond delay="indefinite"/>
                      </p:stCondLst>
                      <p:childTnLst>
                        <p:par>
                          <p:cTn id="191" fill="hold" nodeType="withGroup">
                            <p:stCondLst>
                              <p:cond delay="0"/>
                            </p:stCondLst>
                            <p:childTnLst>
                              <p:par>
                                <p:cTn id="192" presetID="22" presetClass="entr" presetSubtype="1" fill="hold" grpId="0" nodeType="clickEffect">
                                  <p:stCondLst>
                                    <p:cond delay="0"/>
                                  </p:stCondLst>
                                  <p:childTnLst>
                                    <p:set>
                                      <p:cBhvr>
                                        <p:cTn id="193" dur="1" fill="hold">
                                          <p:stCondLst>
                                            <p:cond delay="0"/>
                                          </p:stCondLst>
                                        </p:cTn>
                                        <p:tgtEl>
                                          <p:spTgt spid="22548"/>
                                        </p:tgtEl>
                                        <p:attrNameLst>
                                          <p:attrName>style.visibility</p:attrName>
                                        </p:attrNameLst>
                                      </p:cBhvr>
                                      <p:to>
                                        <p:strVal val="visible"/>
                                      </p:to>
                                    </p:set>
                                    <p:animEffect transition="in" filter="wipe(up)">
                                      <p:cBhvr>
                                        <p:cTn id="194" dur="500"/>
                                        <p:tgtEl>
                                          <p:spTgt spid="22548"/>
                                        </p:tgtEl>
                                      </p:cBhvr>
                                    </p:animEffec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26" presetClass="entr" presetSubtype="0" fill="hold" nodeType="clickEffect">
                                  <p:stCondLst>
                                    <p:cond delay="0"/>
                                  </p:stCondLst>
                                  <p:childTnLst>
                                    <p:set>
                                      <p:cBhvr>
                                        <p:cTn id="198" dur="1" fill="hold">
                                          <p:stCondLst>
                                            <p:cond delay="0"/>
                                          </p:stCondLst>
                                        </p:cTn>
                                        <p:tgtEl>
                                          <p:spTgt spid="15">
                                            <p:txEl>
                                              <p:pRg st="0" end="0"/>
                                            </p:txEl>
                                          </p:spTgt>
                                        </p:tgtEl>
                                        <p:attrNameLst>
                                          <p:attrName>style.visibility</p:attrName>
                                        </p:attrNameLst>
                                      </p:cBhvr>
                                      <p:to>
                                        <p:strVal val="visible"/>
                                      </p:to>
                                    </p:set>
                                    <p:animEffect transition="in" filter="wipe(down)">
                                      <p:cBhvr>
                                        <p:cTn id="199" dur="580">
                                          <p:stCondLst>
                                            <p:cond delay="0"/>
                                          </p:stCondLst>
                                        </p:cTn>
                                        <p:tgtEl>
                                          <p:spTgt spid="15">
                                            <p:txEl>
                                              <p:pRg st="0" end="0"/>
                                            </p:txEl>
                                          </p:spTgt>
                                        </p:tgtEl>
                                      </p:cBhvr>
                                    </p:animEffect>
                                    <p:anim calcmode="lin" valueType="num">
                                      <p:cBhvr>
                                        <p:cTn id="200" dur="1822" tmFilter="0,0; 0.14,0.36; 0.43,0.73; 0.71,0.91; 1.0,1.0">
                                          <p:stCondLst>
                                            <p:cond delay="0"/>
                                          </p:stCondLst>
                                        </p:cTn>
                                        <p:tgtEl>
                                          <p:spTgt spid="15">
                                            <p:txEl>
                                              <p:pRg st="0" end="0"/>
                                            </p:txEl>
                                          </p:spTgt>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15">
                                            <p:txEl>
                                              <p:pRg st="0" end="0"/>
                                            </p:txEl>
                                          </p:spTgt>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15">
                                            <p:txEl>
                                              <p:pRg st="0" end="0"/>
                                            </p:txEl>
                                          </p:spTgt>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15">
                                            <p:txEl>
                                              <p:pRg st="0" end="0"/>
                                            </p:txEl>
                                          </p:spTgt>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15">
                                            <p:txEl>
                                              <p:pRg st="0" end="0"/>
                                            </p:txEl>
                                          </p:spTgt>
                                        </p:tgtEl>
                                        <p:attrNameLst>
                                          <p:attrName>ppt_y</p:attrName>
                                        </p:attrNameLst>
                                      </p:cBhvr>
                                      <p:tavLst>
                                        <p:tav tm="0" fmla="#ppt_y-sin(pi*$)/81">
                                          <p:val>
                                            <p:fltVal val="0"/>
                                          </p:val>
                                        </p:tav>
                                        <p:tav tm="100000">
                                          <p:val>
                                            <p:fltVal val="1"/>
                                          </p:val>
                                        </p:tav>
                                      </p:tavLst>
                                    </p:anim>
                                    <p:animScale>
                                      <p:cBhvr>
                                        <p:cTn id="205" dur="26">
                                          <p:stCondLst>
                                            <p:cond delay="650"/>
                                          </p:stCondLst>
                                        </p:cTn>
                                        <p:tgtEl>
                                          <p:spTgt spid="15">
                                            <p:txEl>
                                              <p:pRg st="0" end="0"/>
                                            </p:txEl>
                                          </p:spTgt>
                                        </p:tgtEl>
                                      </p:cBhvr>
                                      <p:to x="100000" y="60000"/>
                                    </p:animScale>
                                    <p:animScale>
                                      <p:cBhvr>
                                        <p:cTn id="206" dur="166" decel="50000">
                                          <p:stCondLst>
                                            <p:cond delay="676"/>
                                          </p:stCondLst>
                                        </p:cTn>
                                        <p:tgtEl>
                                          <p:spTgt spid="15">
                                            <p:txEl>
                                              <p:pRg st="0" end="0"/>
                                            </p:txEl>
                                          </p:spTgt>
                                        </p:tgtEl>
                                      </p:cBhvr>
                                      <p:to x="100000" y="100000"/>
                                    </p:animScale>
                                    <p:animScale>
                                      <p:cBhvr>
                                        <p:cTn id="207" dur="26">
                                          <p:stCondLst>
                                            <p:cond delay="1312"/>
                                          </p:stCondLst>
                                        </p:cTn>
                                        <p:tgtEl>
                                          <p:spTgt spid="15">
                                            <p:txEl>
                                              <p:pRg st="0" end="0"/>
                                            </p:txEl>
                                          </p:spTgt>
                                        </p:tgtEl>
                                      </p:cBhvr>
                                      <p:to x="100000" y="80000"/>
                                    </p:animScale>
                                    <p:animScale>
                                      <p:cBhvr>
                                        <p:cTn id="208" dur="166" decel="50000">
                                          <p:stCondLst>
                                            <p:cond delay="1338"/>
                                          </p:stCondLst>
                                        </p:cTn>
                                        <p:tgtEl>
                                          <p:spTgt spid="15">
                                            <p:txEl>
                                              <p:pRg st="0" end="0"/>
                                            </p:txEl>
                                          </p:spTgt>
                                        </p:tgtEl>
                                      </p:cBhvr>
                                      <p:to x="100000" y="100000"/>
                                    </p:animScale>
                                    <p:animScale>
                                      <p:cBhvr>
                                        <p:cTn id="209" dur="26">
                                          <p:stCondLst>
                                            <p:cond delay="1642"/>
                                          </p:stCondLst>
                                        </p:cTn>
                                        <p:tgtEl>
                                          <p:spTgt spid="15">
                                            <p:txEl>
                                              <p:pRg st="0" end="0"/>
                                            </p:txEl>
                                          </p:spTgt>
                                        </p:tgtEl>
                                      </p:cBhvr>
                                      <p:to x="100000" y="90000"/>
                                    </p:animScale>
                                    <p:animScale>
                                      <p:cBhvr>
                                        <p:cTn id="210" dur="166" decel="50000">
                                          <p:stCondLst>
                                            <p:cond delay="1668"/>
                                          </p:stCondLst>
                                        </p:cTn>
                                        <p:tgtEl>
                                          <p:spTgt spid="15">
                                            <p:txEl>
                                              <p:pRg st="0" end="0"/>
                                            </p:txEl>
                                          </p:spTgt>
                                        </p:tgtEl>
                                      </p:cBhvr>
                                      <p:to x="100000" y="100000"/>
                                    </p:animScale>
                                    <p:animScale>
                                      <p:cBhvr>
                                        <p:cTn id="211" dur="26">
                                          <p:stCondLst>
                                            <p:cond delay="1808"/>
                                          </p:stCondLst>
                                        </p:cTn>
                                        <p:tgtEl>
                                          <p:spTgt spid="15">
                                            <p:txEl>
                                              <p:pRg st="0" end="0"/>
                                            </p:txEl>
                                          </p:spTgt>
                                        </p:tgtEl>
                                      </p:cBhvr>
                                      <p:to x="100000" y="95000"/>
                                    </p:animScale>
                                    <p:animScale>
                                      <p:cBhvr>
                                        <p:cTn id="212" dur="166" decel="50000">
                                          <p:stCondLst>
                                            <p:cond delay="1834"/>
                                          </p:stCondLst>
                                        </p:cTn>
                                        <p:tgtEl>
                                          <p:spTgt spid="15">
                                            <p:txEl>
                                              <p:pRg st="0" end="0"/>
                                            </p:txEl>
                                          </p:spTgt>
                                        </p:tgtEl>
                                      </p:cBhvr>
                                      <p:to x="100000" y="100000"/>
                                    </p:animScale>
                                  </p:childTnLst>
                                </p:cTn>
                              </p:par>
                            </p:childTnLst>
                          </p:cTn>
                        </p:par>
                      </p:childTnLst>
                    </p:cTn>
                  </p:par>
                  <p:par>
                    <p:cTn id="213" fill="hold" nodeType="clickPar">
                      <p:stCondLst>
                        <p:cond delay="indefinite"/>
                      </p:stCondLst>
                      <p:childTnLst>
                        <p:par>
                          <p:cTn id="214" fill="hold" nodeType="withGroup">
                            <p:stCondLst>
                              <p:cond delay="0"/>
                            </p:stCondLst>
                            <p:childTnLst>
                              <p:par>
                                <p:cTn id="215" presetID="58" presetClass="entr" presetSubtype="0" accel="100000" fill="hold" nodeType="clickEffect">
                                  <p:stCondLst>
                                    <p:cond delay="0"/>
                                  </p:stCondLst>
                                  <p:childTnLst>
                                    <p:set>
                                      <p:cBhvr>
                                        <p:cTn id="216" dur="1" fill="hold">
                                          <p:stCondLst>
                                            <p:cond delay="0"/>
                                          </p:stCondLst>
                                        </p:cTn>
                                        <p:tgtEl>
                                          <p:spTgt spid="15">
                                            <p:txEl>
                                              <p:pRg st="1" end="1"/>
                                            </p:txEl>
                                          </p:spTgt>
                                        </p:tgtEl>
                                        <p:attrNameLst>
                                          <p:attrName>style.visibility</p:attrName>
                                        </p:attrNameLst>
                                      </p:cBhvr>
                                      <p:to>
                                        <p:strVal val="visible"/>
                                      </p:to>
                                    </p:set>
                                    <p:anim calcmode="lin" valueType="num">
                                      <p:cBhvr>
                                        <p:cTn id="217" dur="1000" fill="hold"/>
                                        <p:tgtEl>
                                          <p:spTgt spid="15">
                                            <p:txEl>
                                              <p:pRg st="1" end="1"/>
                                            </p:txEl>
                                          </p:spTgt>
                                        </p:tgtEl>
                                        <p:attrNameLst>
                                          <p:attrName>ppt_w</p:attrName>
                                        </p:attrNameLst>
                                      </p:cBhvr>
                                      <p:tavLst>
                                        <p:tav tm="0">
                                          <p:val>
                                            <p:strVal val="#ppt_w*2.5"/>
                                          </p:val>
                                        </p:tav>
                                        <p:tav tm="100000">
                                          <p:val>
                                            <p:strVal val="#ppt_w"/>
                                          </p:val>
                                        </p:tav>
                                      </p:tavLst>
                                    </p:anim>
                                    <p:anim calcmode="lin" valueType="num">
                                      <p:cBhvr>
                                        <p:cTn id="218" dur="1000" fill="hold"/>
                                        <p:tgtEl>
                                          <p:spTgt spid="15">
                                            <p:txEl>
                                              <p:pRg st="1" end="1"/>
                                            </p:txEl>
                                          </p:spTgt>
                                        </p:tgtEl>
                                        <p:attrNameLst>
                                          <p:attrName>ppt_h</p:attrName>
                                        </p:attrNameLst>
                                      </p:cBhvr>
                                      <p:tavLst>
                                        <p:tav tm="0">
                                          <p:val>
                                            <p:strVal val="#ppt_h*0.01"/>
                                          </p:val>
                                        </p:tav>
                                        <p:tav tm="100000">
                                          <p:val>
                                            <p:strVal val="#ppt_h"/>
                                          </p:val>
                                        </p:tav>
                                      </p:tavLst>
                                    </p:anim>
                                    <p:anim calcmode="lin" valueType="num">
                                      <p:cBhvr>
                                        <p:cTn id="219"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20" dur="1000" fill="hold"/>
                                        <p:tgtEl>
                                          <p:spTgt spid="15">
                                            <p:txEl>
                                              <p:pRg st="1" end="1"/>
                                            </p:txEl>
                                          </p:spTgt>
                                        </p:tgtEl>
                                        <p:attrNameLst>
                                          <p:attrName>ppt_y</p:attrName>
                                        </p:attrNameLst>
                                      </p:cBhvr>
                                      <p:tavLst>
                                        <p:tav tm="0">
                                          <p:val>
                                            <p:strVal val="#ppt_h+1"/>
                                          </p:val>
                                        </p:tav>
                                        <p:tav tm="100000">
                                          <p:val>
                                            <p:strVal val="#ppt_y"/>
                                          </p:val>
                                        </p:tav>
                                      </p:tavLst>
                                    </p:anim>
                                    <p:animEffect transition="in" filter="fade">
                                      <p:cBhvr>
                                        <p:cTn id="221" dur="1000"/>
                                        <p:tgtEl>
                                          <p:spTgt spid="15">
                                            <p:txEl>
                                              <p:pRg st="1" end="1"/>
                                            </p:txEl>
                                          </p:spTgt>
                                        </p:tgtEl>
                                      </p:cBhvr>
                                    </p:animEffect>
                                  </p:childTnLst>
                                </p:cTn>
                              </p:par>
                            </p:childTnLst>
                          </p:cTn>
                        </p:par>
                      </p:childTnLst>
                    </p:cTn>
                  </p:par>
                  <p:par>
                    <p:cTn id="222" fill="hold" nodeType="clickPar">
                      <p:stCondLst>
                        <p:cond delay="indefinite"/>
                      </p:stCondLst>
                      <p:childTnLst>
                        <p:par>
                          <p:cTn id="223" fill="hold" nodeType="withGroup">
                            <p:stCondLst>
                              <p:cond delay="0"/>
                            </p:stCondLst>
                            <p:childTnLst>
                              <p:par>
                                <p:cTn id="224" presetID="58" presetClass="entr" presetSubtype="0" accel="100000" fill="hold" nodeType="clickEffect">
                                  <p:stCondLst>
                                    <p:cond delay="0"/>
                                  </p:stCondLst>
                                  <p:childTnLst>
                                    <p:set>
                                      <p:cBhvr>
                                        <p:cTn id="225" dur="1" fill="hold">
                                          <p:stCondLst>
                                            <p:cond delay="0"/>
                                          </p:stCondLst>
                                        </p:cTn>
                                        <p:tgtEl>
                                          <p:spTgt spid="15">
                                            <p:txEl>
                                              <p:pRg st="2" end="2"/>
                                            </p:txEl>
                                          </p:spTgt>
                                        </p:tgtEl>
                                        <p:attrNameLst>
                                          <p:attrName>style.visibility</p:attrName>
                                        </p:attrNameLst>
                                      </p:cBhvr>
                                      <p:to>
                                        <p:strVal val="visible"/>
                                      </p:to>
                                    </p:set>
                                    <p:anim calcmode="lin" valueType="num">
                                      <p:cBhvr>
                                        <p:cTn id="226" dur="1000" fill="hold"/>
                                        <p:tgtEl>
                                          <p:spTgt spid="15">
                                            <p:txEl>
                                              <p:pRg st="2" end="2"/>
                                            </p:txEl>
                                          </p:spTgt>
                                        </p:tgtEl>
                                        <p:attrNameLst>
                                          <p:attrName>ppt_w</p:attrName>
                                        </p:attrNameLst>
                                      </p:cBhvr>
                                      <p:tavLst>
                                        <p:tav tm="0">
                                          <p:val>
                                            <p:strVal val="#ppt_w*2.5"/>
                                          </p:val>
                                        </p:tav>
                                        <p:tav tm="100000">
                                          <p:val>
                                            <p:strVal val="#ppt_w"/>
                                          </p:val>
                                        </p:tav>
                                      </p:tavLst>
                                    </p:anim>
                                    <p:anim calcmode="lin" valueType="num">
                                      <p:cBhvr>
                                        <p:cTn id="227" dur="1000" fill="hold"/>
                                        <p:tgtEl>
                                          <p:spTgt spid="15">
                                            <p:txEl>
                                              <p:pRg st="2" end="2"/>
                                            </p:txEl>
                                          </p:spTgt>
                                        </p:tgtEl>
                                        <p:attrNameLst>
                                          <p:attrName>ppt_h</p:attrName>
                                        </p:attrNameLst>
                                      </p:cBhvr>
                                      <p:tavLst>
                                        <p:tav tm="0">
                                          <p:val>
                                            <p:strVal val="#ppt_h*0.01"/>
                                          </p:val>
                                        </p:tav>
                                        <p:tav tm="100000">
                                          <p:val>
                                            <p:strVal val="#ppt_h"/>
                                          </p:val>
                                        </p:tav>
                                      </p:tavLst>
                                    </p:anim>
                                    <p:anim calcmode="lin" valueType="num">
                                      <p:cBhvr>
                                        <p:cTn id="228"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29" dur="1000" fill="hold"/>
                                        <p:tgtEl>
                                          <p:spTgt spid="15">
                                            <p:txEl>
                                              <p:pRg st="2" end="2"/>
                                            </p:txEl>
                                          </p:spTgt>
                                        </p:tgtEl>
                                        <p:attrNameLst>
                                          <p:attrName>ppt_y</p:attrName>
                                        </p:attrNameLst>
                                      </p:cBhvr>
                                      <p:tavLst>
                                        <p:tav tm="0">
                                          <p:val>
                                            <p:strVal val="#ppt_h+1"/>
                                          </p:val>
                                        </p:tav>
                                        <p:tav tm="100000">
                                          <p:val>
                                            <p:strVal val="#ppt_y"/>
                                          </p:val>
                                        </p:tav>
                                      </p:tavLst>
                                    </p:anim>
                                    <p:animEffect transition="in" filter="fade">
                                      <p:cBhvr>
                                        <p:cTn id="230" dur="1000"/>
                                        <p:tgtEl>
                                          <p:spTgt spid="15">
                                            <p:txEl>
                                              <p:pRg st="2" end="2"/>
                                            </p:txEl>
                                          </p:spTgt>
                                        </p:tgtEl>
                                      </p:cBhvr>
                                    </p:animEffect>
                                  </p:childTnLst>
                                </p:cTn>
                              </p:par>
                            </p:childTnLst>
                          </p:cTn>
                        </p:par>
                      </p:childTnLst>
                    </p:cTn>
                  </p:par>
                  <p:par>
                    <p:cTn id="231" fill="hold" nodeType="clickPar">
                      <p:stCondLst>
                        <p:cond delay="indefinite"/>
                      </p:stCondLst>
                      <p:childTnLst>
                        <p:par>
                          <p:cTn id="232" fill="hold" nodeType="withGroup">
                            <p:stCondLst>
                              <p:cond delay="0"/>
                            </p:stCondLst>
                            <p:childTnLst>
                              <p:par>
                                <p:cTn id="233" presetID="58" presetClass="entr" presetSubtype="0" accel="100000" fill="hold" nodeType="clickEffect">
                                  <p:stCondLst>
                                    <p:cond delay="0"/>
                                  </p:stCondLst>
                                  <p:childTnLst>
                                    <p:set>
                                      <p:cBhvr>
                                        <p:cTn id="234" dur="1" fill="hold">
                                          <p:stCondLst>
                                            <p:cond delay="0"/>
                                          </p:stCondLst>
                                        </p:cTn>
                                        <p:tgtEl>
                                          <p:spTgt spid="15">
                                            <p:txEl>
                                              <p:pRg st="3" end="3"/>
                                            </p:txEl>
                                          </p:spTgt>
                                        </p:tgtEl>
                                        <p:attrNameLst>
                                          <p:attrName>style.visibility</p:attrName>
                                        </p:attrNameLst>
                                      </p:cBhvr>
                                      <p:to>
                                        <p:strVal val="visible"/>
                                      </p:to>
                                    </p:set>
                                    <p:anim calcmode="lin" valueType="num">
                                      <p:cBhvr>
                                        <p:cTn id="235" dur="1000" fill="hold"/>
                                        <p:tgtEl>
                                          <p:spTgt spid="15">
                                            <p:txEl>
                                              <p:pRg st="3" end="3"/>
                                            </p:txEl>
                                          </p:spTgt>
                                        </p:tgtEl>
                                        <p:attrNameLst>
                                          <p:attrName>ppt_w</p:attrName>
                                        </p:attrNameLst>
                                      </p:cBhvr>
                                      <p:tavLst>
                                        <p:tav tm="0">
                                          <p:val>
                                            <p:strVal val="#ppt_w*2.5"/>
                                          </p:val>
                                        </p:tav>
                                        <p:tav tm="100000">
                                          <p:val>
                                            <p:strVal val="#ppt_w"/>
                                          </p:val>
                                        </p:tav>
                                      </p:tavLst>
                                    </p:anim>
                                    <p:anim calcmode="lin" valueType="num">
                                      <p:cBhvr>
                                        <p:cTn id="236" dur="1000" fill="hold"/>
                                        <p:tgtEl>
                                          <p:spTgt spid="15">
                                            <p:txEl>
                                              <p:pRg st="3" end="3"/>
                                            </p:txEl>
                                          </p:spTgt>
                                        </p:tgtEl>
                                        <p:attrNameLst>
                                          <p:attrName>ppt_h</p:attrName>
                                        </p:attrNameLst>
                                      </p:cBhvr>
                                      <p:tavLst>
                                        <p:tav tm="0">
                                          <p:val>
                                            <p:strVal val="#ppt_h*0.01"/>
                                          </p:val>
                                        </p:tav>
                                        <p:tav tm="100000">
                                          <p:val>
                                            <p:strVal val="#ppt_h"/>
                                          </p:val>
                                        </p:tav>
                                      </p:tavLst>
                                    </p:anim>
                                    <p:anim calcmode="lin" valueType="num">
                                      <p:cBhvr>
                                        <p:cTn id="237"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38" dur="1000" fill="hold"/>
                                        <p:tgtEl>
                                          <p:spTgt spid="15">
                                            <p:txEl>
                                              <p:pRg st="3" end="3"/>
                                            </p:txEl>
                                          </p:spTgt>
                                        </p:tgtEl>
                                        <p:attrNameLst>
                                          <p:attrName>ppt_y</p:attrName>
                                        </p:attrNameLst>
                                      </p:cBhvr>
                                      <p:tavLst>
                                        <p:tav tm="0">
                                          <p:val>
                                            <p:strVal val="#ppt_h+1"/>
                                          </p:val>
                                        </p:tav>
                                        <p:tav tm="100000">
                                          <p:val>
                                            <p:strVal val="#ppt_y"/>
                                          </p:val>
                                        </p:tav>
                                      </p:tavLst>
                                    </p:anim>
                                    <p:animEffect transition="in" filter="fade">
                                      <p:cBhvr>
                                        <p:cTn id="239" dur="1000"/>
                                        <p:tgtEl>
                                          <p:spTgt spid="15">
                                            <p:txEl>
                                              <p:pRg st="3" end="3"/>
                                            </p:txEl>
                                          </p:spTgt>
                                        </p:tgtEl>
                                      </p:cBhvr>
                                    </p:animEffect>
                                  </p:childTnLst>
                                </p:cTn>
                              </p:par>
                            </p:childTnLst>
                          </p:cTn>
                        </p:par>
                      </p:childTnLst>
                    </p:cTn>
                  </p:par>
                  <p:par>
                    <p:cTn id="240" fill="hold" nodeType="clickPar">
                      <p:stCondLst>
                        <p:cond delay="indefinite"/>
                      </p:stCondLst>
                      <p:childTnLst>
                        <p:par>
                          <p:cTn id="241" fill="hold" nodeType="withGroup">
                            <p:stCondLst>
                              <p:cond delay="0"/>
                            </p:stCondLst>
                            <p:childTnLst>
                              <p:par>
                                <p:cTn id="242" presetID="58" presetClass="entr" presetSubtype="0" accel="100000" fill="hold" nodeType="clickEffect">
                                  <p:stCondLst>
                                    <p:cond delay="0"/>
                                  </p:stCondLst>
                                  <p:childTnLst>
                                    <p:set>
                                      <p:cBhvr>
                                        <p:cTn id="243" dur="1" fill="hold">
                                          <p:stCondLst>
                                            <p:cond delay="0"/>
                                          </p:stCondLst>
                                        </p:cTn>
                                        <p:tgtEl>
                                          <p:spTgt spid="15">
                                            <p:txEl>
                                              <p:pRg st="4" end="4"/>
                                            </p:txEl>
                                          </p:spTgt>
                                        </p:tgtEl>
                                        <p:attrNameLst>
                                          <p:attrName>style.visibility</p:attrName>
                                        </p:attrNameLst>
                                      </p:cBhvr>
                                      <p:to>
                                        <p:strVal val="visible"/>
                                      </p:to>
                                    </p:set>
                                    <p:anim calcmode="lin" valueType="num">
                                      <p:cBhvr>
                                        <p:cTn id="244" dur="1000" fill="hold"/>
                                        <p:tgtEl>
                                          <p:spTgt spid="15">
                                            <p:txEl>
                                              <p:pRg st="4" end="4"/>
                                            </p:txEl>
                                          </p:spTgt>
                                        </p:tgtEl>
                                        <p:attrNameLst>
                                          <p:attrName>ppt_w</p:attrName>
                                        </p:attrNameLst>
                                      </p:cBhvr>
                                      <p:tavLst>
                                        <p:tav tm="0">
                                          <p:val>
                                            <p:strVal val="#ppt_w*2.5"/>
                                          </p:val>
                                        </p:tav>
                                        <p:tav tm="100000">
                                          <p:val>
                                            <p:strVal val="#ppt_w"/>
                                          </p:val>
                                        </p:tav>
                                      </p:tavLst>
                                    </p:anim>
                                    <p:anim calcmode="lin" valueType="num">
                                      <p:cBhvr>
                                        <p:cTn id="245" dur="1000" fill="hold"/>
                                        <p:tgtEl>
                                          <p:spTgt spid="15">
                                            <p:txEl>
                                              <p:pRg st="4" end="4"/>
                                            </p:txEl>
                                          </p:spTgt>
                                        </p:tgtEl>
                                        <p:attrNameLst>
                                          <p:attrName>ppt_h</p:attrName>
                                        </p:attrNameLst>
                                      </p:cBhvr>
                                      <p:tavLst>
                                        <p:tav tm="0">
                                          <p:val>
                                            <p:strVal val="#ppt_h*0.01"/>
                                          </p:val>
                                        </p:tav>
                                        <p:tav tm="100000">
                                          <p:val>
                                            <p:strVal val="#ppt_h"/>
                                          </p:val>
                                        </p:tav>
                                      </p:tavLst>
                                    </p:anim>
                                    <p:anim calcmode="lin" valueType="num">
                                      <p:cBhvr>
                                        <p:cTn id="246"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247" dur="1000" fill="hold"/>
                                        <p:tgtEl>
                                          <p:spTgt spid="15">
                                            <p:txEl>
                                              <p:pRg st="4" end="4"/>
                                            </p:txEl>
                                          </p:spTgt>
                                        </p:tgtEl>
                                        <p:attrNameLst>
                                          <p:attrName>ppt_y</p:attrName>
                                        </p:attrNameLst>
                                      </p:cBhvr>
                                      <p:tavLst>
                                        <p:tav tm="0">
                                          <p:val>
                                            <p:strVal val="#ppt_h+1"/>
                                          </p:val>
                                        </p:tav>
                                        <p:tav tm="100000">
                                          <p:val>
                                            <p:strVal val="#ppt_y"/>
                                          </p:val>
                                        </p:tav>
                                      </p:tavLst>
                                    </p:anim>
                                    <p:animEffect transition="in" filter="fade">
                                      <p:cBhvr>
                                        <p:cTn id="248" dur="1000"/>
                                        <p:tgtEl>
                                          <p:spTgt spid="15">
                                            <p:txEl>
                                              <p:pRg st="4" end="4"/>
                                            </p:txEl>
                                          </p:spTgt>
                                        </p:tgtEl>
                                      </p:cBhvr>
                                    </p:animEffect>
                                  </p:childTnLst>
                                </p:cTn>
                              </p:par>
                            </p:childTnLst>
                          </p:cTn>
                        </p:par>
                      </p:childTnLst>
                    </p:cTn>
                  </p:par>
                  <p:par>
                    <p:cTn id="249" fill="hold" nodeType="clickPar">
                      <p:stCondLst>
                        <p:cond delay="indefinite"/>
                      </p:stCondLst>
                      <p:childTnLst>
                        <p:par>
                          <p:cTn id="250" fill="hold" nodeType="withGroup">
                            <p:stCondLst>
                              <p:cond delay="0"/>
                            </p:stCondLst>
                            <p:childTnLst>
                              <p:par>
                                <p:cTn id="251" presetID="58" presetClass="entr" presetSubtype="0" accel="100000" fill="hold" nodeType="clickEffect">
                                  <p:stCondLst>
                                    <p:cond delay="0"/>
                                  </p:stCondLst>
                                  <p:childTnLst>
                                    <p:set>
                                      <p:cBhvr>
                                        <p:cTn id="252" dur="1" fill="hold">
                                          <p:stCondLst>
                                            <p:cond delay="0"/>
                                          </p:stCondLst>
                                        </p:cTn>
                                        <p:tgtEl>
                                          <p:spTgt spid="15">
                                            <p:txEl>
                                              <p:pRg st="5" end="5"/>
                                            </p:txEl>
                                          </p:spTgt>
                                        </p:tgtEl>
                                        <p:attrNameLst>
                                          <p:attrName>style.visibility</p:attrName>
                                        </p:attrNameLst>
                                      </p:cBhvr>
                                      <p:to>
                                        <p:strVal val="visible"/>
                                      </p:to>
                                    </p:set>
                                    <p:anim calcmode="lin" valueType="num">
                                      <p:cBhvr>
                                        <p:cTn id="253" dur="1000" fill="hold"/>
                                        <p:tgtEl>
                                          <p:spTgt spid="15">
                                            <p:txEl>
                                              <p:pRg st="5" end="5"/>
                                            </p:txEl>
                                          </p:spTgt>
                                        </p:tgtEl>
                                        <p:attrNameLst>
                                          <p:attrName>ppt_w</p:attrName>
                                        </p:attrNameLst>
                                      </p:cBhvr>
                                      <p:tavLst>
                                        <p:tav tm="0">
                                          <p:val>
                                            <p:strVal val="#ppt_w*2.5"/>
                                          </p:val>
                                        </p:tav>
                                        <p:tav tm="100000">
                                          <p:val>
                                            <p:strVal val="#ppt_w"/>
                                          </p:val>
                                        </p:tav>
                                      </p:tavLst>
                                    </p:anim>
                                    <p:anim calcmode="lin" valueType="num">
                                      <p:cBhvr>
                                        <p:cTn id="254" dur="1000" fill="hold"/>
                                        <p:tgtEl>
                                          <p:spTgt spid="15">
                                            <p:txEl>
                                              <p:pRg st="5" end="5"/>
                                            </p:txEl>
                                          </p:spTgt>
                                        </p:tgtEl>
                                        <p:attrNameLst>
                                          <p:attrName>ppt_h</p:attrName>
                                        </p:attrNameLst>
                                      </p:cBhvr>
                                      <p:tavLst>
                                        <p:tav tm="0">
                                          <p:val>
                                            <p:strVal val="#ppt_h*0.01"/>
                                          </p:val>
                                        </p:tav>
                                        <p:tav tm="100000">
                                          <p:val>
                                            <p:strVal val="#ppt_h"/>
                                          </p:val>
                                        </p:tav>
                                      </p:tavLst>
                                    </p:anim>
                                    <p:anim calcmode="lin" valueType="num">
                                      <p:cBhvr>
                                        <p:cTn id="255"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256" dur="1000" fill="hold"/>
                                        <p:tgtEl>
                                          <p:spTgt spid="15">
                                            <p:txEl>
                                              <p:pRg st="5" end="5"/>
                                            </p:txEl>
                                          </p:spTgt>
                                        </p:tgtEl>
                                        <p:attrNameLst>
                                          <p:attrName>ppt_y</p:attrName>
                                        </p:attrNameLst>
                                      </p:cBhvr>
                                      <p:tavLst>
                                        <p:tav tm="0">
                                          <p:val>
                                            <p:strVal val="#ppt_h+1"/>
                                          </p:val>
                                        </p:tav>
                                        <p:tav tm="100000">
                                          <p:val>
                                            <p:strVal val="#ppt_y"/>
                                          </p:val>
                                        </p:tav>
                                      </p:tavLst>
                                    </p:anim>
                                    <p:animEffect transition="in" filter="fade">
                                      <p:cBhvr>
                                        <p:cTn id="257" dur="1000"/>
                                        <p:tgtEl>
                                          <p:spTgt spid="15">
                                            <p:txEl>
                                              <p:pRg st="5" end="5"/>
                                            </p:txEl>
                                          </p:spTgt>
                                        </p:tgtEl>
                                      </p:cBhvr>
                                    </p:animEffect>
                                  </p:childTnLst>
                                </p:cTn>
                              </p:par>
                            </p:childTnLst>
                          </p:cTn>
                        </p:par>
                      </p:childTnLst>
                    </p:cTn>
                  </p:par>
                  <p:par>
                    <p:cTn id="258" fill="hold" nodeType="clickPar">
                      <p:stCondLst>
                        <p:cond delay="indefinite"/>
                      </p:stCondLst>
                      <p:childTnLst>
                        <p:par>
                          <p:cTn id="259" fill="hold" nodeType="withGroup">
                            <p:stCondLst>
                              <p:cond delay="0"/>
                            </p:stCondLst>
                            <p:childTnLst>
                              <p:par>
                                <p:cTn id="260" presetID="58" presetClass="entr" presetSubtype="0" accel="100000" fill="hold" nodeType="clickEffect">
                                  <p:stCondLst>
                                    <p:cond delay="0"/>
                                  </p:stCondLst>
                                  <p:childTnLst>
                                    <p:set>
                                      <p:cBhvr>
                                        <p:cTn id="261" dur="1" fill="hold">
                                          <p:stCondLst>
                                            <p:cond delay="0"/>
                                          </p:stCondLst>
                                        </p:cTn>
                                        <p:tgtEl>
                                          <p:spTgt spid="15">
                                            <p:txEl>
                                              <p:pRg st="6" end="6"/>
                                            </p:txEl>
                                          </p:spTgt>
                                        </p:tgtEl>
                                        <p:attrNameLst>
                                          <p:attrName>style.visibility</p:attrName>
                                        </p:attrNameLst>
                                      </p:cBhvr>
                                      <p:to>
                                        <p:strVal val="visible"/>
                                      </p:to>
                                    </p:set>
                                    <p:anim calcmode="lin" valueType="num">
                                      <p:cBhvr>
                                        <p:cTn id="262" dur="1000" fill="hold"/>
                                        <p:tgtEl>
                                          <p:spTgt spid="15">
                                            <p:txEl>
                                              <p:pRg st="6" end="6"/>
                                            </p:txEl>
                                          </p:spTgt>
                                        </p:tgtEl>
                                        <p:attrNameLst>
                                          <p:attrName>ppt_w</p:attrName>
                                        </p:attrNameLst>
                                      </p:cBhvr>
                                      <p:tavLst>
                                        <p:tav tm="0">
                                          <p:val>
                                            <p:strVal val="#ppt_w*2.5"/>
                                          </p:val>
                                        </p:tav>
                                        <p:tav tm="100000">
                                          <p:val>
                                            <p:strVal val="#ppt_w"/>
                                          </p:val>
                                        </p:tav>
                                      </p:tavLst>
                                    </p:anim>
                                    <p:anim calcmode="lin" valueType="num">
                                      <p:cBhvr>
                                        <p:cTn id="263" dur="1000" fill="hold"/>
                                        <p:tgtEl>
                                          <p:spTgt spid="15">
                                            <p:txEl>
                                              <p:pRg st="6" end="6"/>
                                            </p:txEl>
                                          </p:spTgt>
                                        </p:tgtEl>
                                        <p:attrNameLst>
                                          <p:attrName>ppt_h</p:attrName>
                                        </p:attrNameLst>
                                      </p:cBhvr>
                                      <p:tavLst>
                                        <p:tav tm="0">
                                          <p:val>
                                            <p:strVal val="#ppt_h*0.01"/>
                                          </p:val>
                                        </p:tav>
                                        <p:tav tm="100000">
                                          <p:val>
                                            <p:strVal val="#ppt_h"/>
                                          </p:val>
                                        </p:tav>
                                      </p:tavLst>
                                    </p:anim>
                                    <p:anim calcmode="lin" valueType="num">
                                      <p:cBhvr>
                                        <p:cTn id="264" dur="1000" fill="hold"/>
                                        <p:tgtEl>
                                          <p:spTgt spid="15">
                                            <p:txEl>
                                              <p:pRg st="6" end="6"/>
                                            </p:txEl>
                                          </p:spTgt>
                                        </p:tgtEl>
                                        <p:attrNameLst>
                                          <p:attrName>ppt_x</p:attrName>
                                        </p:attrNameLst>
                                      </p:cBhvr>
                                      <p:tavLst>
                                        <p:tav tm="0">
                                          <p:val>
                                            <p:strVal val="#ppt_x"/>
                                          </p:val>
                                        </p:tav>
                                        <p:tav tm="100000">
                                          <p:val>
                                            <p:strVal val="#ppt_x"/>
                                          </p:val>
                                        </p:tav>
                                      </p:tavLst>
                                    </p:anim>
                                    <p:anim calcmode="lin" valueType="num">
                                      <p:cBhvr>
                                        <p:cTn id="265" dur="1000" fill="hold"/>
                                        <p:tgtEl>
                                          <p:spTgt spid="15">
                                            <p:txEl>
                                              <p:pRg st="6" end="6"/>
                                            </p:txEl>
                                          </p:spTgt>
                                        </p:tgtEl>
                                        <p:attrNameLst>
                                          <p:attrName>ppt_y</p:attrName>
                                        </p:attrNameLst>
                                      </p:cBhvr>
                                      <p:tavLst>
                                        <p:tav tm="0">
                                          <p:val>
                                            <p:strVal val="#ppt_h+1"/>
                                          </p:val>
                                        </p:tav>
                                        <p:tav tm="100000">
                                          <p:val>
                                            <p:strVal val="#ppt_y"/>
                                          </p:val>
                                        </p:tav>
                                      </p:tavLst>
                                    </p:anim>
                                    <p:animEffect transition="in" filter="fade">
                                      <p:cBhvr>
                                        <p:cTn id="266" dur="1000"/>
                                        <p:tgtEl>
                                          <p:spTgt spid="15">
                                            <p:txEl>
                                              <p:pRg st="6" end="6"/>
                                            </p:txEl>
                                          </p:spTgt>
                                        </p:tgtEl>
                                      </p:cBhvr>
                                    </p:animEffect>
                                  </p:childTnLst>
                                </p:cTn>
                              </p:par>
                            </p:childTnLst>
                          </p:cTn>
                        </p:par>
                      </p:childTnLst>
                    </p:cTn>
                  </p:par>
                  <p:par>
                    <p:cTn id="267" fill="hold" nodeType="clickPar">
                      <p:stCondLst>
                        <p:cond delay="indefinite"/>
                      </p:stCondLst>
                      <p:childTnLst>
                        <p:par>
                          <p:cTn id="268" fill="hold" nodeType="withGroup">
                            <p:stCondLst>
                              <p:cond delay="0"/>
                            </p:stCondLst>
                            <p:childTnLst>
                              <p:par>
                                <p:cTn id="269" presetID="58" presetClass="entr" presetSubtype="0" accel="100000" fill="hold" nodeType="clickEffect">
                                  <p:stCondLst>
                                    <p:cond delay="0"/>
                                  </p:stCondLst>
                                  <p:childTnLst>
                                    <p:set>
                                      <p:cBhvr>
                                        <p:cTn id="270" dur="1" fill="hold">
                                          <p:stCondLst>
                                            <p:cond delay="0"/>
                                          </p:stCondLst>
                                        </p:cTn>
                                        <p:tgtEl>
                                          <p:spTgt spid="15">
                                            <p:txEl>
                                              <p:pRg st="7" end="7"/>
                                            </p:txEl>
                                          </p:spTgt>
                                        </p:tgtEl>
                                        <p:attrNameLst>
                                          <p:attrName>style.visibility</p:attrName>
                                        </p:attrNameLst>
                                      </p:cBhvr>
                                      <p:to>
                                        <p:strVal val="visible"/>
                                      </p:to>
                                    </p:set>
                                    <p:anim calcmode="lin" valueType="num">
                                      <p:cBhvr>
                                        <p:cTn id="271" dur="1000" fill="hold"/>
                                        <p:tgtEl>
                                          <p:spTgt spid="15">
                                            <p:txEl>
                                              <p:pRg st="7" end="7"/>
                                            </p:txEl>
                                          </p:spTgt>
                                        </p:tgtEl>
                                        <p:attrNameLst>
                                          <p:attrName>ppt_w</p:attrName>
                                        </p:attrNameLst>
                                      </p:cBhvr>
                                      <p:tavLst>
                                        <p:tav tm="0">
                                          <p:val>
                                            <p:strVal val="#ppt_w*2.5"/>
                                          </p:val>
                                        </p:tav>
                                        <p:tav tm="100000">
                                          <p:val>
                                            <p:strVal val="#ppt_w"/>
                                          </p:val>
                                        </p:tav>
                                      </p:tavLst>
                                    </p:anim>
                                    <p:anim calcmode="lin" valueType="num">
                                      <p:cBhvr>
                                        <p:cTn id="272" dur="1000" fill="hold"/>
                                        <p:tgtEl>
                                          <p:spTgt spid="15">
                                            <p:txEl>
                                              <p:pRg st="7" end="7"/>
                                            </p:txEl>
                                          </p:spTgt>
                                        </p:tgtEl>
                                        <p:attrNameLst>
                                          <p:attrName>ppt_h</p:attrName>
                                        </p:attrNameLst>
                                      </p:cBhvr>
                                      <p:tavLst>
                                        <p:tav tm="0">
                                          <p:val>
                                            <p:strVal val="#ppt_h*0.01"/>
                                          </p:val>
                                        </p:tav>
                                        <p:tav tm="100000">
                                          <p:val>
                                            <p:strVal val="#ppt_h"/>
                                          </p:val>
                                        </p:tav>
                                      </p:tavLst>
                                    </p:anim>
                                    <p:anim calcmode="lin" valueType="num">
                                      <p:cBhvr>
                                        <p:cTn id="273" dur="1000" fill="hold"/>
                                        <p:tgtEl>
                                          <p:spTgt spid="15">
                                            <p:txEl>
                                              <p:pRg st="7" end="7"/>
                                            </p:txEl>
                                          </p:spTgt>
                                        </p:tgtEl>
                                        <p:attrNameLst>
                                          <p:attrName>ppt_x</p:attrName>
                                        </p:attrNameLst>
                                      </p:cBhvr>
                                      <p:tavLst>
                                        <p:tav tm="0">
                                          <p:val>
                                            <p:strVal val="#ppt_x"/>
                                          </p:val>
                                        </p:tav>
                                        <p:tav tm="100000">
                                          <p:val>
                                            <p:strVal val="#ppt_x"/>
                                          </p:val>
                                        </p:tav>
                                      </p:tavLst>
                                    </p:anim>
                                    <p:anim calcmode="lin" valueType="num">
                                      <p:cBhvr>
                                        <p:cTn id="274" dur="1000" fill="hold"/>
                                        <p:tgtEl>
                                          <p:spTgt spid="15">
                                            <p:txEl>
                                              <p:pRg st="7" end="7"/>
                                            </p:txEl>
                                          </p:spTgt>
                                        </p:tgtEl>
                                        <p:attrNameLst>
                                          <p:attrName>ppt_y</p:attrName>
                                        </p:attrNameLst>
                                      </p:cBhvr>
                                      <p:tavLst>
                                        <p:tav tm="0">
                                          <p:val>
                                            <p:strVal val="#ppt_h+1"/>
                                          </p:val>
                                        </p:tav>
                                        <p:tav tm="100000">
                                          <p:val>
                                            <p:strVal val="#ppt_y"/>
                                          </p:val>
                                        </p:tav>
                                      </p:tavLst>
                                    </p:anim>
                                    <p:animEffect transition="in" filter="fade">
                                      <p:cBhvr>
                                        <p:cTn id="275" dur="1000"/>
                                        <p:tgtEl>
                                          <p:spTgt spid="15">
                                            <p:txEl>
                                              <p:pRg st="7" end="7"/>
                                            </p:txEl>
                                          </p:spTgt>
                                        </p:tgtEl>
                                      </p:cBhvr>
                                    </p:animEffect>
                                  </p:childTnLst>
                                </p:cTn>
                              </p:par>
                            </p:childTnLst>
                          </p:cTn>
                        </p:par>
                      </p:childTnLst>
                    </p:cTn>
                  </p:par>
                  <p:par>
                    <p:cTn id="276" fill="hold" nodeType="clickPar">
                      <p:stCondLst>
                        <p:cond delay="indefinite"/>
                      </p:stCondLst>
                      <p:childTnLst>
                        <p:par>
                          <p:cTn id="277" fill="hold" nodeType="withGroup">
                            <p:stCondLst>
                              <p:cond delay="0"/>
                            </p:stCondLst>
                            <p:childTnLst>
                              <p:par>
                                <p:cTn id="278" presetID="58" presetClass="entr" presetSubtype="0" accel="100000" fill="hold" nodeType="clickEffect">
                                  <p:stCondLst>
                                    <p:cond delay="0"/>
                                  </p:stCondLst>
                                  <p:childTnLst>
                                    <p:set>
                                      <p:cBhvr>
                                        <p:cTn id="279" dur="1" fill="hold">
                                          <p:stCondLst>
                                            <p:cond delay="0"/>
                                          </p:stCondLst>
                                        </p:cTn>
                                        <p:tgtEl>
                                          <p:spTgt spid="15">
                                            <p:txEl>
                                              <p:pRg st="8" end="8"/>
                                            </p:txEl>
                                          </p:spTgt>
                                        </p:tgtEl>
                                        <p:attrNameLst>
                                          <p:attrName>style.visibility</p:attrName>
                                        </p:attrNameLst>
                                      </p:cBhvr>
                                      <p:to>
                                        <p:strVal val="visible"/>
                                      </p:to>
                                    </p:set>
                                    <p:anim calcmode="lin" valueType="num">
                                      <p:cBhvr>
                                        <p:cTn id="280" dur="1000" fill="hold"/>
                                        <p:tgtEl>
                                          <p:spTgt spid="15">
                                            <p:txEl>
                                              <p:pRg st="8" end="8"/>
                                            </p:txEl>
                                          </p:spTgt>
                                        </p:tgtEl>
                                        <p:attrNameLst>
                                          <p:attrName>ppt_w</p:attrName>
                                        </p:attrNameLst>
                                      </p:cBhvr>
                                      <p:tavLst>
                                        <p:tav tm="0">
                                          <p:val>
                                            <p:strVal val="#ppt_w*2.5"/>
                                          </p:val>
                                        </p:tav>
                                        <p:tav tm="100000">
                                          <p:val>
                                            <p:strVal val="#ppt_w"/>
                                          </p:val>
                                        </p:tav>
                                      </p:tavLst>
                                    </p:anim>
                                    <p:anim calcmode="lin" valueType="num">
                                      <p:cBhvr>
                                        <p:cTn id="281" dur="1000" fill="hold"/>
                                        <p:tgtEl>
                                          <p:spTgt spid="15">
                                            <p:txEl>
                                              <p:pRg st="8" end="8"/>
                                            </p:txEl>
                                          </p:spTgt>
                                        </p:tgtEl>
                                        <p:attrNameLst>
                                          <p:attrName>ppt_h</p:attrName>
                                        </p:attrNameLst>
                                      </p:cBhvr>
                                      <p:tavLst>
                                        <p:tav tm="0">
                                          <p:val>
                                            <p:strVal val="#ppt_h*0.01"/>
                                          </p:val>
                                        </p:tav>
                                        <p:tav tm="100000">
                                          <p:val>
                                            <p:strVal val="#ppt_h"/>
                                          </p:val>
                                        </p:tav>
                                      </p:tavLst>
                                    </p:anim>
                                    <p:anim calcmode="lin" valueType="num">
                                      <p:cBhvr>
                                        <p:cTn id="282" dur="1000" fill="hold"/>
                                        <p:tgtEl>
                                          <p:spTgt spid="15">
                                            <p:txEl>
                                              <p:pRg st="8" end="8"/>
                                            </p:txEl>
                                          </p:spTgt>
                                        </p:tgtEl>
                                        <p:attrNameLst>
                                          <p:attrName>ppt_x</p:attrName>
                                        </p:attrNameLst>
                                      </p:cBhvr>
                                      <p:tavLst>
                                        <p:tav tm="0">
                                          <p:val>
                                            <p:strVal val="#ppt_x"/>
                                          </p:val>
                                        </p:tav>
                                        <p:tav tm="100000">
                                          <p:val>
                                            <p:strVal val="#ppt_x"/>
                                          </p:val>
                                        </p:tav>
                                      </p:tavLst>
                                    </p:anim>
                                    <p:anim calcmode="lin" valueType="num">
                                      <p:cBhvr>
                                        <p:cTn id="283" dur="1000" fill="hold"/>
                                        <p:tgtEl>
                                          <p:spTgt spid="15">
                                            <p:txEl>
                                              <p:pRg st="8" end="8"/>
                                            </p:txEl>
                                          </p:spTgt>
                                        </p:tgtEl>
                                        <p:attrNameLst>
                                          <p:attrName>ppt_y</p:attrName>
                                        </p:attrNameLst>
                                      </p:cBhvr>
                                      <p:tavLst>
                                        <p:tav tm="0">
                                          <p:val>
                                            <p:strVal val="#ppt_h+1"/>
                                          </p:val>
                                        </p:tav>
                                        <p:tav tm="100000">
                                          <p:val>
                                            <p:strVal val="#ppt_y"/>
                                          </p:val>
                                        </p:tav>
                                      </p:tavLst>
                                    </p:anim>
                                    <p:animEffect transition="in" filter="fade">
                                      <p:cBhvr>
                                        <p:cTn id="284" dur="1000"/>
                                        <p:tgtEl>
                                          <p:spTgt spid="15">
                                            <p:txEl>
                                              <p:pRg st="8" end="8"/>
                                            </p:txEl>
                                          </p:spTgt>
                                        </p:tgtEl>
                                      </p:cBhvr>
                                    </p:animEffect>
                                  </p:childTnLst>
                                </p:cTn>
                              </p:par>
                            </p:childTnLst>
                          </p:cTn>
                        </p:par>
                      </p:childTnLst>
                    </p:cTn>
                  </p:par>
                  <p:par>
                    <p:cTn id="285" fill="hold" nodeType="clickPar">
                      <p:stCondLst>
                        <p:cond delay="indefinite"/>
                      </p:stCondLst>
                      <p:childTnLst>
                        <p:par>
                          <p:cTn id="286" fill="hold" nodeType="withGroup">
                            <p:stCondLst>
                              <p:cond delay="0"/>
                            </p:stCondLst>
                            <p:childTnLst>
                              <p:par>
                                <p:cTn id="287" presetID="58" presetClass="entr" presetSubtype="0" accel="100000" fill="hold" nodeType="clickEffect">
                                  <p:stCondLst>
                                    <p:cond delay="0"/>
                                  </p:stCondLst>
                                  <p:childTnLst>
                                    <p:set>
                                      <p:cBhvr>
                                        <p:cTn id="288" dur="1" fill="hold">
                                          <p:stCondLst>
                                            <p:cond delay="0"/>
                                          </p:stCondLst>
                                        </p:cTn>
                                        <p:tgtEl>
                                          <p:spTgt spid="15">
                                            <p:txEl>
                                              <p:pRg st="9" end="9"/>
                                            </p:txEl>
                                          </p:spTgt>
                                        </p:tgtEl>
                                        <p:attrNameLst>
                                          <p:attrName>style.visibility</p:attrName>
                                        </p:attrNameLst>
                                      </p:cBhvr>
                                      <p:to>
                                        <p:strVal val="visible"/>
                                      </p:to>
                                    </p:set>
                                    <p:anim calcmode="lin" valueType="num">
                                      <p:cBhvr>
                                        <p:cTn id="289" dur="1000" fill="hold"/>
                                        <p:tgtEl>
                                          <p:spTgt spid="15">
                                            <p:txEl>
                                              <p:pRg st="9" end="9"/>
                                            </p:txEl>
                                          </p:spTgt>
                                        </p:tgtEl>
                                        <p:attrNameLst>
                                          <p:attrName>ppt_w</p:attrName>
                                        </p:attrNameLst>
                                      </p:cBhvr>
                                      <p:tavLst>
                                        <p:tav tm="0">
                                          <p:val>
                                            <p:strVal val="#ppt_w*2.5"/>
                                          </p:val>
                                        </p:tav>
                                        <p:tav tm="100000">
                                          <p:val>
                                            <p:strVal val="#ppt_w"/>
                                          </p:val>
                                        </p:tav>
                                      </p:tavLst>
                                    </p:anim>
                                    <p:anim calcmode="lin" valueType="num">
                                      <p:cBhvr>
                                        <p:cTn id="290" dur="1000" fill="hold"/>
                                        <p:tgtEl>
                                          <p:spTgt spid="15">
                                            <p:txEl>
                                              <p:pRg st="9" end="9"/>
                                            </p:txEl>
                                          </p:spTgt>
                                        </p:tgtEl>
                                        <p:attrNameLst>
                                          <p:attrName>ppt_h</p:attrName>
                                        </p:attrNameLst>
                                      </p:cBhvr>
                                      <p:tavLst>
                                        <p:tav tm="0">
                                          <p:val>
                                            <p:strVal val="#ppt_h*0.01"/>
                                          </p:val>
                                        </p:tav>
                                        <p:tav tm="100000">
                                          <p:val>
                                            <p:strVal val="#ppt_h"/>
                                          </p:val>
                                        </p:tav>
                                      </p:tavLst>
                                    </p:anim>
                                    <p:anim calcmode="lin" valueType="num">
                                      <p:cBhvr>
                                        <p:cTn id="291" dur="1000" fill="hold"/>
                                        <p:tgtEl>
                                          <p:spTgt spid="15">
                                            <p:txEl>
                                              <p:pRg st="9" end="9"/>
                                            </p:txEl>
                                          </p:spTgt>
                                        </p:tgtEl>
                                        <p:attrNameLst>
                                          <p:attrName>ppt_x</p:attrName>
                                        </p:attrNameLst>
                                      </p:cBhvr>
                                      <p:tavLst>
                                        <p:tav tm="0">
                                          <p:val>
                                            <p:strVal val="#ppt_x"/>
                                          </p:val>
                                        </p:tav>
                                        <p:tav tm="100000">
                                          <p:val>
                                            <p:strVal val="#ppt_x"/>
                                          </p:val>
                                        </p:tav>
                                      </p:tavLst>
                                    </p:anim>
                                    <p:anim calcmode="lin" valueType="num">
                                      <p:cBhvr>
                                        <p:cTn id="292" dur="1000" fill="hold"/>
                                        <p:tgtEl>
                                          <p:spTgt spid="15">
                                            <p:txEl>
                                              <p:pRg st="9" end="9"/>
                                            </p:txEl>
                                          </p:spTgt>
                                        </p:tgtEl>
                                        <p:attrNameLst>
                                          <p:attrName>ppt_y</p:attrName>
                                        </p:attrNameLst>
                                      </p:cBhvr>
                                      <p:tavLst>
                                        <p:tav tm="0">
                                          <p:val>
                                            <p:strVal val="#ppt_h+1"/>
                                          </p:val>
                                        </p:tav>
                                        <p:tav tm="100000">
                                          <p:val>
                                            <p:strVal val="#ppt_y"/>
                                          </p:val>
                                        </p:tav>
                                      </p:tavLst>
                                    </p:anim>
                                    <p:animEffect transition="in" filter="fade">
                                      <p:cBhvr>
                                        <p:cTn id="293" dur="1000"/>
                                        <p:tgtEl>
                                          <p:spTgt spid="15">
                                            <p:txEl>
                                              <p:pRg st="9" end="9"/>
                                            </p:txEl>
                                          </p:spTgt>
                                        </p:tgtEl>
                                      </p:cBhvr>
                                    </p:animEffect>
                                  </p:childTnLst>
                                </p:cTn>
                              </p:par>
                            </p:childTnLst>
                          </p:cTn>
                        </p:par>
                      </p:childTnLst>
                    </p:cTn>
                  </p:par>
                  <p:par>
                    <p:cTn id="294" fill="hold" nodeType="clickPar">
                      <p:stCondLst>
                        <p:cond delay="indefinite"/>
                      </p:stCondLst>
                      <p:childTnLst>
                        <p:par>
                          <p:cTn id="295" fill="hold" nodeType="withGroup">
                            <p:stCondLst>
                              <p:cond delay="0"/>
                            </p:stCondLst>
                            <p:childTnLst>
                              <p:par>
                                <p:cTn id="296" presetID="58" presetClass="entr" presetSubtype="0" accel="100000" fill="hold" nodeType="clickEffect">
                                  <p:stCondLst>
                                    <p:cond delay="0"/>
                                  </p:stCondLst>
                                  <p:childTnLst>
                                    <p:set>
                                      <p:cBhvr>
                                        <p:cTn id="297" dur="1" fill="hold">
                                          <p:stCondLst>
                                            <p:cond delay="0"/>
                                          </p:stCondLst>
                                        </p:cTn>
                                        <p:tgtEl>
                                          <p:spTgt spid="15">
                                            <p:txEl>
                                              <p:pRg st="10" end="10"/>
                                            </p:txEl>
                                          </p:spTgt>
                                        </p:tgtEl>
                                        <p:attrNameLst>
                                          <p:attrName>style.visibility</p:attrName>
                                        </p:attrNameLst>
                                      </p:cBhvr>
                                      <p:to>
                                        <p:strVal val="visible"/>
                                      </p:to>
                                    </p:set>
                                    <p:anim calcmode="lin" valueType="num">
                                      <p:cBhvr>
                                        <p:cTn id="298" dur="1000" fill="hold"/>
                                        <p:tgtEl>
                                          <p:spTgt spid="15">
                                            <p:txEl>
                                              <p:pRg st="10" end="10"/>
                                            </p:txEl>
                                          </p:spTgt>
                                        </p:tgtEl>
                                        <p:attrNameLst>
                                          <p:attrName>ppt_w</p:attrName>
                                        </p:attrNameLst>
                                      </p:cBhvr>
                                      <p:tavLst>
                                        <p:tav tm="0">
                                          <p:val>
                                            <p:strVal val="#ppt_w*2.5"/>
                                          </p:val>
                                        </p:tav>
                                        <p:tav tm="100000">
                                          <p:val>
                                            <p:strVal val="#ppt_w"/>
                                          </p:val>
                                        </p:tav>
                                      </p:tavLst>
                                    </p:anim>
                                    <p:anim calcmode="lin" valueType="num">
                                      <p:cBhvr>
                                        <p:cTn id="299" dur="1000" fill="hold"/>
                                        <p:tgtEl>
                                          <p:spTgt spid="15">
                                            <p:txEl>
                                              <p:pRg st="10" end="10"/>
                                            </p:txEl>
                                          </p:spTgt>
                                        </p:tgtEl>
                                        <p:attrNameLst>
                                          <p:attrName>ppt_h</p:attrName>
                                        </p:attrNameLst>
                                      </p:cBhvr>
                                      <p:tavLst>
                                        <p:tav tm="0">
                                          <p:val>
                                            <p:strVal val="#ppt_h*0.01"/>
                                          </p:val>
                                        </p:tav>
                                        <p:tav tm="100000">
                                          <p:val>
                                            <p:strVal val="#ppt_h"/>
                                          </p:val>
                                        </p:tav>
                                      </p:tavLst>
                                    </p:anim>
                                    <p:anim calcmode="lin" valueType="num">
                                      <p:cBhvr>
                                        <p:cTn id="300" dur="1000" fill="hold"/>
                                        <p:tgtEl>
                                          <p:spTgt spid="15">
                                            <p:txEl>
                                              <p:pRg st="10" end="10"/>
                                            </p:txEl>
                                          </p:spTgt>
                                        </p:tgtEl>
                                        <p:attrNameLst>
                                          <p:attrName>ppt_x</p:attrName>
                                        </p:attrNameLst>
                                      </p:cBhvr>
                                      <p:tavLst>
                                        <p:tav tm="0">
                                          <p:val>
                                            <p:strVal val="#ppt_x"/>
                                          </p:val>
                                        </p:tav>
                                        <p:tav tm="100000">
                                          <p:val>
                                            <p:strVal val="#ppt_x"/>
                                          </p:val>
                                        </p:tav>
                                      </p:tavLst>
                                    </p:anim>
                                    <p:anim calcmode="lin" valueType="num">
                                      <p:cBhvr>
                                        <p:cTn id="301" dur="1000" fill="hold"/>
                                        <p:tgtEl>
                                          <p:spTgt spid="15">
                                            <p:txEl>
                                              <p:pRg st="10" end="10"/>
                                            </p:txEl>
                                          </p:spTgt>
                                        </p:tgtEl>
                                        <p:attrNameLst>
                                          <p:attrName>ppt_y</p:attrName>
                                        </p:attrNameLst>
                                      </p:cBhvr>
                                      <p:tavLst>
                                        <p:tav tm="0">
                                          <p:val>
                                            <p:strVal val="#ppt_h+1"/>
                                          </p:val>
                                        </p:tav>
                                        <p:tav tm="100000">
                                          <p:val>
                                            <p:strVal val="#ppt_y"/>
                                          </p:val>
                                        </p:tav>
                                      </p:tavLst>
                                    </p:anim>
                                    <p:animEffect transition="in" filter="fade">
                                      <p:cBhvr>
                                        <p:cTn id="302" dur="1000"/>
                                        <p:tgtEl>
                                          <p:spTgt spid="15">
                                            <p:txEl>
                                              <p:pRg st="10" end="10"/>
                                            </p:txEl>
                                          </p:spTgt>
                                        </p:tgtEl>
                                      </p:cBhvr>
                                    </p:animEffect>
                                  </p:childTnLst>
                                </p:cTn>
                              </p:par>
                            </p:childTnLst>
                          </p:cTn>
                        </p:par>
                      </p:childTnLst>
                    </p:cTn>
                  </p:par>
                  <p:par>
                    <p:cTn id="303" fill="hold" nodeType="clickPar">
                      <p:stCondLst>
                        <p:cond delay="indefinite"/>
                      </p:stCondLst>
                      <p:childTnLst>
                        <p:par>
                          <p:cTn id="304" fill="hold" nodeType="withGroup">
                            <p:stCondLst>
                              <p:cond delay="0"/>
                            </p:stCondLst>
                            <p:childTnLst>
                              <p:par>
                                <p:cTn id="305" presetID="58" presetClass="entr" presetSubtype="0" accel="100000" fill="hold" nodeType="clickEffect">
                                  <p:stCondLst>
                                    <p:cond delay="0"/>
                                  </p:stCondLst>
                                  <p:childTnLst>
                                    <p:set>
                                      <p:cBhvr>
                                        <p:cTn id="306" dur="1" fill="hold">
                                          <p:stCondLst>
                                            <p:cond delay="0"/>
                                          </p:stCondLst>
                                        </p:cTn>
                                        <p:tgtEl>
                                          <p:spTgt spid="15">
                                            <p:txEl>
                                              <p:pRg st="11" end="11"/>
                                            </p:txEl>
                                          </p:spTgt>
                                        </p:tgtEl>
                                        <p:attrNameLst>
                                          <p:attrName>style.visibility</p:attrName>
                                        </p:attrNameLst>
                                      </p:cBhvr>
                                      <p:to>
                                        <p:strVal val="visible"/>
                                      </p:to>
                                    </p:set>
                                    <p:anim calcmode="lin" valueType="num">
                                      <p:cBhvr>
                                        <p:cTn id="307" dur="1000" fill="hold"/>
                                        <p:tgtEl>
                                          <p:spTgt spid="15">
                                            <p:txEl>
                                              <p:pRg st="11" end="11"/>
                                            </p:txEl>
                                          </p:spTgt>
                                        </p:tgtEl>
                                        <p:attrNameLst>
                                          <p:attrName>ppt_w</p:attrName>
                                        </p:attrNameLst>
                                      </p:cBhvr>
                                      <p:tavLst>
                                        <p:tav tm="0">
                                          <p:val>
                                            <p:strVal val="#ppt_w*2.5"/>
                                          </p:val>
                                        </p:tav>
                                        <p:tav tm="100000">
                                          <p:val>
                                            <p:strVal val="#ppt_w"/>
                                          </p:val>
                                        </p:tav>
                                      </p:tavLst>
                                    </p:anim>
                                    <p:anim calcmode="lin" valueType="num">
                                      <p:cBhvr>
                                        <p:cTn id="308" dur="1000" fill="hold"/>
                                        <p:tgtEl>
                                          <p:spTgt spid="15">
                                            <p:txEl>
                                              <p:pRg st="11" end="11"/>
                                            </p:txEl>
                                          </p:spTgt>
                                        </p:tgtEl>
                                        <p:attrNameLst>
                                          <p:attrName>ppt_h</p:attrName>
                                        </p:attrNameLst>
                                      </p:cBhvr>
                                      <p:tavLst>
                                        <p:tav tm="0">
                                          <p:val>
                                            <p:strVal val="#ppt_h*0.01"/>
                                          </p:val>
                                        </p:tav>
                                        <p:tav tm="100000">
                                          <p:val>
                                            <p:strVal val="#ppt_h"/>
                                          </p:val>
                                        </p:tav>
                                      </p:tavLst>
                                    </p:anim>
                                    <p:anim calcmode="lin" valueType="num">
                                      <p:cBhvr>
                                        <p:cTn id="309" dur="1000" fill="hold"/>
                                        <p:tgtEl>
                                          <p:spTgt spid="15">
                                            <p:txEl>
                                              <p:pRg st="11" end="11"/>
                                            </p:txEl>
                                          </p:spTgt>
                                        </p:tgtEl>
                                        <p:attrNameLst>
                                          <p:attrName>ppt_x</p:attrName>
                                        </p:attrNameLst>
                                      </p:cBhvr>
                                      <p:tavLst>
                                        <p:tav tm="0">
                                          <p:val>
                                            <p:strVal val="#ppt_x"/>
                                          </p:val>
                                        </p:tav>
                                        <p:tav tm="100000">
                                          <p:val>
                                            <p:strVal val="#ppt_x"/>
                                          </p:val>
                                        </p:tav>
                                      </p:tavLst>
                                    </p:anim>
                                    <p:anim calcmode="lin" valueType="num">
                                      <p:cBhvr>
                                        <p:cTn id="310" dur="1000" fill="hold"/>
                                        <p:tgtEl>
                                          <p:spTgt spid="15">
                                            <p:txEl>
                                              <p:pRg st="11" end="11"/>
                                            </p:txEl>
                                          </p:spTgt>
                                        </p:tgtEl>
                                        <p:attrNameLst>
                                          <p:attrName>ppt_y</p:attrName>
                                        </p:attrNameLst>
                                      </p:cBhvr>
                                      <p:tavLst>
                                        <p:tav tm="0">
                                          <p:val>
                                            <p:strVal val="#ppt_h+1"/>
                                          </p:val>
                                        </p:tav>
                                        <p:tav tm="100000">
                                          <p:val>
                                            <p:strVal val="#ppt_y"/>
                                          </p:val>
                                        </p:tav>
                                      </p:tavLst>
                                    </p:anim>
                                    <p:animEffect transition="in" filter="fade">
                                      <p:cBhvr>
                                        <p:cTn id="311" dur="1000"/>
                                        <p:tgtEl>
                                          <p:spTgt spid="15">
                                            <p:txEl>
                                              <p:pRg st="11" end="11"/>
                                            </p:txEl>
                                          </p:spTgt>
                                        </p:tgtEl>
                                      </p:cBhvr>
                                    </p:animEffect>
                                  </p:childTnLst>
                                </p:cTn>
                              </p:par>
                            </p:childTnLst>
                          </p:cTn>
                        </p:par>
                      </p:childTnLst>
                    </p:cTn>
                  </p:par>
                  <p:par>
                    <p:cTn id="312" fill="hold" nodeType="clickPar">
                      <p:stCondLst>
                        <p:cond delay="indefinite"/>
                      </p:stCondLst>
                      <p:childTnLst>
                        <p:par>
                          <p:cTn id="313" fill="hold" nodeType="withGroup">
                            <p:stCondLst>
                              <p:cond delay="0"/>
                            </p:stCondLst>
                            <p:childTnLst>
                              <p:par>
                                <p:cTn id="314" presetID="58" presetClass="entr" presetSubtype="0" accel="100000" fill="hold" nodeType="clickEffect">
                                  <p:stCondLst>
                                    <p:cond delay="0"/>
                                  </p:stCondLst>
                                  <p:childTnLst>
                                    <p:set>
                                      <p:cBhvr>
                                        <p:cTn id="315" dur="1" fill="hold">
                                          <p:stCondLst>
                                            <p:cond delay="0"/>
                                          </p:stCondLst>
                                        </p:cTn>
                                        <p:tgtEl>
                                          <p:spTgt spid="15">
                                            <p:txEl>
                                              <p:pRg st="12" end="12"/>
                                            </p:txEl>
                                          </p:spTgt>
                                        </p:tgtEl>
                                        <p:attrNameLst>
                                          <p:attrName>style.visibility</p:attrName>
                                        </p:attrNameLst>
                                      </p:cBhvr>
                                      <p:to>
                                        <p:strVal val="visible"/>
                                      </p:to>
                                    </p:set>
                                    <p:anim calcmode="lin" valueType="num">
                                      <p:cBhvr>
                                        <p:cTn id="316" dur="1000" fill="hold"/>
                                        <p:tgtEl>
                                          <p:spTgt spid="15">
                                            <p:txEl>
                                              <p:pRg st="12" end="12"/>
                                            </p:txEl>
                                          </p:spTgt>
                                        </p:tgtEl>
                                        <p:attrNameLst>
                                          <p:attrName>ppt_w</p:attrName>
                                        </p:attrNameLst>
                                      </p:cBhvr>
                                      <p:tavLst>
                                        <p:tav tm="0">
                                          <p:val>
                                            <p:strVal val="#ppt_w*2.5"/>
                                          </p:val>
                                        </p:tav>
                                        <p:tav tm="100000">
                                          <p:val>
                                            <p:strVal val="#ppt_w"/>
                                          </p:val>
                                        </p:tav>
                                      </p:tavLst>
                                    </p:anim>
                                    <p:anim calcmode="lin" valueType="num">
                                      <p:cBhvr>
                                        <p:cTn id="317" dur="1000" fill="hold"/>
                                        <p:tgtEl>
                                          <p:spTgt spid="15">
                                            <p:txEl>
                                              <p:pRg st="12" end="12"/>
                                            </p:txEl>
                                          </p:spTgt>
                                        </p:tgtEl>
                                        <p:attrNameLst>
                                          <p:attrName>ppt_h</p:attrName>
                                        </p:attrNameLst>
                                      </p:cBhvr>
                                      <p:tavLst>
                                        <p:tav tm="0">
                                          <p:val>
                                            <p:strVal val="#ppt_h*0.01"/>
                                          </p:val>
                                        </p:tav>
                                        <p:tav tm="100000">
                                          <p:val>
                                            <p:strVal val="#ppt_h"/>
                                          </p:val>
                                        </p:tav>
                                      </p:tavLst>
                                    </p:anim>
                                    <p:anim calcmode="lin" valueType="num">
                                      <p:cBhvr>
                                        <p:cTn id="318" dur="1000" fill="hold"/>
                                        <p:tgtEl>
                                          <p:spTgt spid="15">
                                            <p:txEl>
                                              <p:pRg st="12" end="12"/>
                                            </p:txEl>
                                          </p:spTgt>
                                        </p:tgtEl>
                                        <p:attrNameLst>
                                          <p:attrName>ppt_x</p:attrName>
                                        </p:attrNameLst>
                                      </p:cBhvr>
                                      <p:tavLst>
                                        <p:tav tm="0">
                                          <p:val>
                                            <p:strVal val="#ppt_x"/>
                                          </p:val>
                                        </p:tav>
                                        <p:tav tm="100000">
                                          <p:val>
                                            <p:strVal val="#ppt_x"/>
                                          </p:val>
                                        </p:tav>
                                      </p:tavLst>
                                    </p:anim>
                                    <p:anim calcmode="lin" valueType="num">
                                      <p:cBhvr>
                                        <p:cTn id="319" dur="1000" fill="hold"/>
                                        <p:tgtEl>
                                          <p:spTgt spid="15">
                                            <p:txEl>
                                              <p:pRg st="12" end="12"/>
                                            </p:txEl>
                                          </p:spTgt>
                                        </p:tgtEl>
                                        <p:attrNameLst>
                                          <p:attrName>ppt_y</p:attrName>
                                        </p:attrNameLst>
                                      </p:cBhvr>
                                      <p:tavLst>
                                        <p:tav tm="0">
                                          <p:val>
                                            <p:strVal val="#ppt_h+1"/>
                                          </p:val>
                                        </p:tav>
                                        <p:tav tm="100000">
                                          <p:val>
                                            <p:strVal val="#ppt_y"/>
                                          </p:val>
                                        </p:tav>
                                      </p:tavLst>
                                    </p:anim>
                                    <p:animEffect transition="in" filter="fade">
                                      <p:cBhvr>
                                        <p:cTn id="320" dur="1000"/>
                                        <p:tgtEl>
                                          <p:spTgt spid="15">
                                            <p:txEl>
                                              <p:pRg st="12" end="12"/>
                                            </p:txEl>
                                          </p:spTgt>
                                        </p:tgtEl>
                                      </p:cBhvr>
                                    </p:animEffect>
                                  </p:childTnLst>
                                </p:cTn>
                              </p:par>
                            </p:childTnLst>
                          </p:cTn>
                        </p:par>
                      </p:childTnLst>
                    </p:cTn>
                  </p:par>
                  <p:par>
                    <p:cTn id="321" fill="hold" nodeType="clickPar">
                      <p:stCondLst>
                        <p:cond delay="indefinite"/>
                      </p:stCondLst>
                      <p:childTnLst>
                        <p:par>
                          <p:cTn id="322" fill="hold" nodeType="withGroup">
                            <p:stCondLst>
                              <p:cond delay="0"/>
                            </p:stCondLst>
                            <p:childTnLst>
                              <p:par>
                                <p:cTn id="323" presetID="58" presetClass="entr" presetSubtype="0" accel="100000" fill="hold" nodeType="clickEffect">
                                  <p:stCondLst>
                                    <p:cond delay="0"/>
                                  </p:stCondLst>
                                  <p:childTnLst>
                                    <p:set>
                                      <p:cBhvr>
                                        <p:cTn id="324" dur="1" fill="hold">
                                          <p:stCondLst>
                                            <p:cond delay="0"/>
                                          </p:stCondLst>
                                        </p:cTn>
                                        <p:tgtEl>
                                          <p:spTgt spid="15">
                                            <p:txEl>
                                              <p:pRg st="13" end="13"/>
                                            </p:txEl>
                                          </p:spTgt>
                                        </p:tgtEl>
                                        <p:attrNameLst>
                                          <p:attrName>style.visibility</p:attrName>
                                        </p:attrNameLst>
                                      </p:cBhvr>
                                      <p:to>
                                        <p:strVal val="visible"/>
                                      </p:to>
                                    </p:set>
                                    <p:anim calcmode="lin" valueType="num">
                                      <p:cBhvr>
                                        <p:cTn id="325" dur="1000" fill="hold"/>
                                        <p:tgtEl>
                                          <p:spTgt spid="15">
                                            <p:txEl>
                                              <p:pRg st="13" end="13"/>
                                            </p:txEl>
                                          </p:spTgt>
                                        </p:tgtEl>
                                        <p:attrNameLst>
                                          <p:attrName>ppt_w</p:attrName>
                                        </p:attrNameLst>
                                      </p:cBhvr>
                                      <p:tavLst>
                                        <p:tav tm="0">
                                          <p:val>
                                            <p:strVal val="#ppt_w*2.5"/>
                                          </p:val>
                                        </p:tav>
                                        <p:tav tm="100000">
                                          <p:val>
                                            <p:strVal val="#ppt_w"/>
                                          </p:val>
                                        </p:tav>
                                      </p:tavLst>
                                    </p:anim>
                                    <p:anim calcmode="lin" valueType="num">
                                      <p:cBhvr>
                                        <p:cTn id="326" dur="1000" fill="hold"/>
                                        <p:tgtEl>
                                          <p:spTgt spid="15">
                                            <p:txEl>
                                              <p:pRg st="13" end="13"/>
                                            </p:txEl>
                                          </p:spTgt>
                                        </p:tgtEl>
                                        <p:attrNameLst>
                                          <p:attrName>ppt_h</p:attrName>
                                        </p:attrNameLst>
                                      </p:cBhvr>
                                      <p:tavLst>
                                        <p:tav tm="0">
                                          <p:val>
                                            <p:strVal val="#ppt_h*0.01"/>
                                          </p:val>
                                        </p:tav>
                                        <p:tav tm="100000">
                                          <p:val>
                                            <p:strVal val="#ppt_h"/>
                                          </p:val>
                                        </p:tav>
                                      </p:tavLst>
                                    </p:anim>
                                    <p:anim calcmode="lin" valueType="num">
                                      <p:cBhvr>
                                        <p:cTn id="327" dur="1000" fill="hold"/>
                                        <p:tgtEl>
                                          <p:spTgt spid="15">
                                            <p:txEl>
                                              <p:pRg st="13" end="13"/>
                                            </p:txEl>
                                          </p:spTgt>
                                        </p:tgtEl>
                                        <p:attrNameLst>
                                          <p:attrName>ppt_x</p:attrName>
                                        </p:attrNameLst>
                                      </p:cBhvr>
                                      <p:tavLst>
                                        <p:tav tm="0">
                                          <p:val>
                                            <p:strVal val="#ppt_x"/>
                                          </p:val>
                                        </p:tav>
                                        <p:tav tm="100000">
                                          <p:val>
                                            <p:strVal val="#ppt_x"/>
                                          </p:val>
                                        </p:tav>
                                      </p:tavLst>
                                    </p:anim>
                                    <p:anim calcmode="lin" valueType="num">
                                      <p:cBhvr>
                                        <p:cTn id="328" dur="1000" fill="hold"/>
                                        <p:tgtEl>
                                          <p:spTgt spid="15">
                                            <p:txEl>
                                              <p:pRg st="13" end="13"/>
                                            </p:txEl>
                                          </p:spTgt>
                                        </p:tgtEl>
                                        <p:attrNameLst>
                                          <p:attrName>ppt_y</p:attrName>
                                        </p:attrNameLst>
                                      </p:cBhvr>
                                      <p:tavLst>
                                        <p:tav tm="0">
                                          <p:val>
                                            <p:strVal val="#ppt_h+1"/>
                                          </p:val>
                                        </p:tav>
                                        <p:tav tm="100000">
                                          <p:val>
                                            <p:strVal val="#ppt_y"/>
                                          </p:val>
                                        </p:tav>
                                      </p:tavLst>
                                    </p:anim>
                                    <p:animEffect transition="in" filter="fade">
                                      <p:cBhvr>
                                        <p:cTn id="329" dur="1000"/>
                                        <p:tgtEl>
                                          <p:spTgt spid="15">
                                            <p:txEl>
                                              <p:pRg st="13" end="13"/>
                                            </p:txEl>
                                          </p:spTgt>
                                        </p:tgtEl>
                                      </p:cBhvr>
                                    </p:animEffect>
                                  </p:childTnLst>
                                </p:cTn>
                              </p:par>
                            </p:childTnLst>
                          </p:cTn>
                        </p:par>
                      </p:childTnLst>
                    </p:cTn>
                  </p:par>
                  <p:par>
                    <p:cTn id="330" fill="hold" nodeType="clickPar">
                      <p:stCondLst>
                        <p:cond delay="indefinite"/>
                      </p:stCondLst>
                      <p:childTnLst>
                        <p:par>
                          <p:cTn id="331" fill="hold" nodeType="withGroup">
                            <p:stCondLst>
                              <p:cond delay="0"/>
                            </p:stCondLst>
                            <p:childTnLst>
                              <p:par>
                                <p:cTn id="332" presetID="22" presetClass="entr" presetSubtype="1" fill="hold" grpId="0" nodeType="clickEffect">
                                  <p:stCondLst>
                                    <p:cond delay="0"/>
                                  </p:stCondLst>
                                  <p:childTnLst>
                                    <p:set>
                                      <p:cBhvr>
                                        <p:cTn id="333" dur="1" fill="hold">
                                          <p:stCondLst>
                                            <p:cond delay="0"/>
                                          </p:stCondLst>
                                        </p:cTn>
                                        <p:tgtEl>
                                          <p:spTgt spid="19"/>
                                        </p:tgtEl>
                                        <p:attrNameLst>
                                          <p:attrName>style.visibility</p:attrName>
                                        </p:attrNameLst>
                                      </p:cBhvr>
                                      <p:to>
                                        <p:strVal val="visible"/>
                                      </p:to>
                                    </p:set>
                                    <p:animEffect transition="in" filter="wipe(up)">
                                      <p:cBhvr>
                                        <p:cTn id="334" dur="500"/>
                                        <p:tgtEl>
                                          <p:spTgt spid="19"/>
                                        </p:tgtEl>
                                      </p:cBhvr>
                                    </p:animEffect>
                                  </p:childTnLst>
                                </p:cTn>
                              </p:par>
                            </p:childTnLst>
                          </p:cTn>
                        </p:par>
                      </p:childTnLst>
                    </p:cTn>
                  </p:par>
                  <p:par>
                    <p:cTn id="335" fill="hold">
                      <p:stCondLst>
                        <p:cond delay="indefinite"/>
                      </p:stCondLst>
                      <p:childTnLst>
                        <p:par>
                          <p:cTn id="336" fill="hold">
                            <p:stCondLst>
                              <p:cond delay="0"/>
                            </p:stCondLst>
                            <p:childTnLst>
                              <p:par>
                                <p:cTn id="337" presetID="26" presetClass="entr" presetSubtype="0" fill="hold" nodeType="clickEffect">
                                  <p:stCondLst>
                                    <p:cond delay="0"/>
                                  </p:stCondLst>
                                  <p:childTnLst>
                                    <p:set>
                                      <p:cBhvr>
                                        <p:cTn id="338" dur="1" fill="hold">
                                          <p:stCondLst>
                                            <p:cond delay="0"/>
                                          </p:stCondLst>
                                        </p:cTn>
                                        <p:tgtEl>
                                          <p:spTgt spid="16">
                                            <p:txEl>
                                              <p:pRg st="0" end="0"/>
                                            </p:txEl>
                                          </p:spTgt>
                                        </p:tgtEl>
                                        <p:attrNameLst>
                                          <p:attrName>style.visibility</p:attrName>
                                        </p:attrNameLst>
                                      </p:cBhvr>
                                      <p:to>
                                        <p:strVal val="visible"/>
                                      </p:to>
                                    </p:set>
                                    <p:animEffect transition="in" filter="wipe(down)">
                                      <p:cBhvr>
                                        <p:cTn id="339" dur="580">
                                          <p:stCondLst>
                                            <p:cond delay="0"/>
                                          </p:stCondLst>
                                        </p:cTn>
                                        <p:tgtEl>
                                          <p:spTgt spid="16">
                                            <p:txEl>
                                              <p:pRg st="0" end="0"/>
                                            </p:txEl>
                                          </p:spTgt>
                                        </p:tgtEl>
                                      </p:cBhvr>
                                    </p:animEffect>
                                    <p:anim calcmode="lin" valueType="num">
                                      <p:cBhvr>
                                        <p:cTn id="340" dur="1822" tmFilter="0,0; 0.14,0.36; 0.43,0.73; 0.71,0.91; 1.0,1.0">
                                          <p:stCondLst>
                                            <p:cond delay="0"/>
                                          </p:stCondLst>
                                        </p:cTn>
                                        <p:tgtEl>
                                          <p:spTgt spid="16">
                                            <p:txEl>
                                              <p:pRg st="0" end="0"/>
                                            </p:txEl>
                                          </p:spTgt>
                                        </p:tgtEl>
                                        <p:attrNameLst>
                                          <p:attrName>ppt_x</p:attrName>
                                        </p:attrNameLst>
                                      </p:cBhvr>
                                      <p:tavLst>
                                        <p:tav tm="0">
                                          <p:val>
                                            <p:strVal val="#ppt_x-0.25"/>
                                          </p:val>
                                        </p:tav>
                                        <p:tav tm="100000">
                                          <p:val>
                                            <p:strVal val="#ppt_x"/>
                                          </p:val>
                                        </p:tav>
                                      </p:tavLst>
                                    </p:anim>
                                    <p:anim calcmode="lin" valueType="num">
                                      <p:cBhvr>
                                        <p:cTn id="341" dur="664" tmFilter="0.0,0.0; 0.25,0.07; 0.50,0.2; 0.75,0.467; 1.0,1.0">
                                          <p:stCondLst>
                                            <p:cond delay="0"/>
                                          </p:stCondLst>
                                        </p:cTn>
                                        <p:tgtEl>
                                          <p:spTgt spid="16">
                                            <p:txEl>
                                              <p:pRg st="0" end="0"/>
                                            </p:txEl>
                                          </p:spTgt>
                                        </p:tgtEl>
                                        <p:attrNameLst>
                                          <p:attrName>ppt_y</p:attrName>
                                        </p:attrNameLst>
                                      </p:cBhvr>
                                      <p:tavLst>
                                        <p:tav tm="0" fmla="#ppt_y-sin(pi*$)/3">
                                          <p:val>
                                            <p:fltVal val="0.5"/>
                                          </p:val>
                                        </p:tav>
                                        <p:tav tm="100000">
                                          <p:val>
                                            <p:fltVal val="1"/>
                                          </p:val>
                                        </p:tav>
                                      </p:tavLst>
                                    </p:anim>
                                    <p:anim calcmode="lin" valueType="num">
                                      <p:cBhvr>
                                        <p:cTn id="342" dur="664" tmFilter="0, 0; 0.125,0.2665; 0.25,0.4; 0.375,0.465; 0.5,0.5;  0.625,0.535; 0.75,0.6; 0.875,0.7335; 1,1">
                                          <p:stCondLst>
                                            <p:cond delay="664"/>
                                          </p:stCondLst>
                                        </p:cTn>
                                        <p:tgtEl>
                                          <p:spTgt spid="16">
                                            <p:txEl>
                                              <p:pRg st="0" end="0"/>
                                            </p:txEl>
                                          </p:spTgt>
                                        </p:tgtEl>
                                        <p:attrNameLst>
                                          <p:attrName>ppt_y</p:attrName>
                                        </p:attrNameLst>
                                      </p:cBhvr>
                                      <p:tavLst>
                                        <p:tav tm="0" fmla="#ppt_y-sin(pi*$)/9">
                                          <p:val>
                                            <p:fltVal val="0"/>
                                          </p:val>
                                        </p:tav>
                                        <p:tav tm="100000">
                                          <p:val>
                                            <p:fltVal val="1"/>
                                          </p:val>
                                        </p:tav>
                                      </p:tavLst>
                                    </p:anim>
                                    <p:anim calcmode="lin" valueType="num">
                                      <p:cBhvr>
                                        <p:cTn id="343" dur="332" tmFilter="0, 0; 0.125,0.2665; 0.25,0.4; 0.375,0.465; 0.5,0.5;  0.625,0.535; 0.75,0.6; 0.875,0.7335; 1,1">
                                          <p:stCondLst>
                                            <p:cond delay="1324"/>
                                          </p:stCondLst>
                                        </p:cTn>
                                        <p:tgtEl>
                                          <p:spTgt spid="16">
                                            <p:txEl>
                                              <p:pRg st="0" end="0"/>
                                            </p:txEl>
                                          </p:spTgt>
                                        </p:tgtEl>
                                        <p:attrNameLst>
                                          <p:attrName>ppt_y</p:attrName>
                                        </p:attrNameLst>
                                      </p:cBhvr>
                                      <p:tavLst>
                                        <p:tav tm="0" fmla="#ppt_y-sin(pi*$)/27">
                                          <p:val>
                                            <p:fltVal val="0"/>
                                          </p:val>
                                        </p:tav>
                                        <p:tav tm="100000">
                                          <p:val>
                                            <p:fltVal val="1"/>
                                          </p:val>
                                        </p:tav>
                                      </p:tavLst>
                                    </p:anim>
                                    <p:anim calcmode="lin" valueType="num">
                                      <p:cBhvr>
                                        <p:cTn id="344" dur="164" tmFilter="0, 0; 0.125,0.2665; 0.25,0.4; 0.375,0.465; 0.5,0.5;  0.625,0.535; 0.75,0.6; 0.875,0.7335; 1,1">
                                          <p:stCondLst>
                                            <p:cond delay="1656"/>
                                          </p:stCondLst>
                                        </p:cTn>
                                        <p:tgtEl>
                                          <p:spTgt spid="16">
                                            <p:txEl>
                                              <p:pRg st="0" end="0"/>
                                            </p:txEl>
                                          </p:spTgt>
                                        </p:tgtEl>
                                        <p:attrNameLst>
                                          <p:attrName>ppt_y</p:attrName>
                                        </p:attrNameLst>
                                      </p:cBhvr>
                                      <p:tavLst>
                                        <p:tav tm="0" fmla="#ppt_y-sin(pi*$)/81">
                                          <p:val>
                                            <p:fltVal val="0"/>
                                          </p:val>
                                        </p:tav>
                                        <p:tav tm="100000">
                                          <p:val>
                                            <p:fltVal val="1"/>
                                          </p:val>
                                        </p:tav>
                                      </p:tavLst>
                                    </p:anim>
                                    <p:animScale>
                                      <p:cBhvr>
                                        <p:cTn id="345" dur="26">
                                          <p:stCondLst>
                                            <p:cond delay="650"/>
                                          </p:stCondLst>
                                        </p:cTn>
                                        <p:tgtEl>
                                          <p:spTgt spid="16">
                                            <p:txEl>
                                              <p:pRg st="0" end="0"/>
                                            </p:txEl>
                                          </p:spTgt>
                                        </p:tgtEl>
                                      </p:cBhvr>
                                      <p:to x="100000" y="60000"/>
                                    </p:animScale>
                                    <p:animScale>
                                      <p:cBhvr>
                                        <p:cTn id="346" dur="166" decel="50000">
                                          <p:stCondLst>
                                            <p:cond delay="676"/>
                                          </p:stCondLst>
                                        </p:cTn>
                                        <p:tgtEl>
                                          <p:spTgt spid="16">
                                            <p:txEl>
                                              <p:pRg st="0" end="0"/>
                                            </p:txEl>
                                          </p:spTgt>
                                        </p:tgtEl>
                                      </p:cBhvr>
                                      <p:to x="100000" y="100000"/>
                                    </p:animScale>
                                    <p:animScale>
                                      <p:cBhvr>
                                        <p:cTn id="347" dur="26">
                                          <p:stCondLst>
                                            <p:cond delay="1312"/>
                                          </p:stCondLst>
                                        </p:cTn>
                                        <p:tgtEl>
                                          <p:spTgt spid="16">
                                            <p:txEl>
                                              <p:pRg st="0" end="0"/>
                                            </p:txEl>
                                          </p:spTgt>
                                        </p:tgtEl>
                                      </p:cBhvr>
                                      <p:to x="100000" y="80000"/>
                                    </p:animScale>
                                    <p:animScale>
                                      <p:cBhvr>
                                        <p:cTn id="348" dur="166" decel="50000">
                                          <p:stCondLst>
                                            <p:cond delay="1338"/>
                                          </p:stCondLst>
                                        </p:cTn>
                                        <p:tgtEl>
                                          <p:spTgt spid="16">
                                            <p:txEl>
                                              <p:pRg st="0" end="0"/>
                                            </p:txEl>
                                          </p:spTgt>
                                        </p:tgtEl>
                                      </p:cBhvr>
                                      <p:to x="100000" y="100000"/>
                                    </p:animScale>
                                    <p:animScale>
                                      <p:cBhvr>
                                        <p:cTn id="349" dur="26">
                                          <p:stCondLst>
                                            <p:cond delay="1642"/>
                                          </p:stCondLst>
                                        </p:cTn>
                                        <p:tgtEl>
                                          <p:spTgt spid="16">
                                            <p:txEl>
                                              <p:pRg st="0" end="0"/>
                                            </p:txEl>
                                          </p:spTgt>
                                        </p:tgtEl>
                                      </p:cBhvr>
                                      <p:to x="100000" y="90000"/>
                                    </p:animScale>
                                    <p:animScale>
                                      <p:cBhvr>
                                        <p:cTn id="350" dur="166" decel="50000">
                                          <p:stCondLst>
                                            <p:cond delay="1668"/>
                                          </p:stCondLst>
                                        </p:cTn>
                                        <p:tgtEl>
                                          <p:spTgt spid="16">
                                            <p:txEl>
                                              <p:pRg st="0" end="0"/>
                                            </p:txEl>
                                          </p:spTgt>
                                        </p:tgtEl>
                                      </p:cBhvr>
                                      <p:to x="100000" y="100000"/>
                                    </p:animScale>
                                    <p:animScale>
                                      <p:cBhvr>
                                        <p:cTn id="351" dur="26">
                                          <p:stCondLst>
                                            <p:cond delay="1808"/>
                                          </p:stCondLst>
                                        </p:cTn>
                                        <p:tgtEl>
                                          <p:spTgt spid="16">
                                            <p:txEl>
                                              <p:pRg st="0" end="0"/>
                                            </p:txEl>
                                          </p:spTgt>
                                        </p:tgtEl>
                                      </p:cBhvr>
                                      <p:to x="100000" y="95000"/>
                                    </p:animScale>
                                    <p:animScale>
                                      <p:cBhvr>
                                        <p:cTn id="352" dur="166" decel="50000">
                                          <p:stCondLst>
                                            <p:cond delay="1834"/>
                                          </p:stCondLst>
                                        </p:cTn>
                                        <p:tgtEl>
                                          <p:spTgt spid="16">
                                            <p:txEl>
                                              <p:pRg st="0" end="0"/>
                                            </p:txEl>
                                          </p:spTgt>
                                        </p:tgtEl>
                                      </p:cBhvr>
                                      <p:to x="100000" y="100000"/>
                                    </p:animScale>
                                  </p:childTnLst>
                                </p:cTn>
                              </p:par>
                            </p:childTnLst>
                          </p:cTn>
                        </p:par>
                      </p:childTnLst>
                    </p:cTn>
                  </p:par>
                  <p:par>
                    <p:cTn id="353" fill="hold" nodeType="clickPar">
                      <p:stCondLst>
                        <p:cond delay="indefinite"/>
                      </p:stCondLst>
                      <p:childTnLst>
                        <p:par>
                          <p:cTn id="354" fill="hold" nodeType="withGroup">
                            <p:stCondLst>
                              <p:cond delay="0"/>
                            </p:stCondLst>
                            <p:childTnLst>
                              <p:par>
                                <p:cTn id="355" presetID="2" presetClass="entr" presetSubtype="4" fill="hold" nodeType="clickEffect">
                                  <p:stCondLst>
                                    <p:cond delay="0"/>
                                  </p:stCondLst>
                                  <p:childTnLst>
                                    <p:set>
                                      <p:cBhvr>
                                        <p:cTn id="356" dur="1" fill="hold">
                                          <p:stCondLst>
                                            <p:cond delay="0"/>
                                          </p:stCondLst>
                                        </p:cTn>
                                        <p:tgtEl>
                                          <p:spTgt spid="16">
                                            <p:txEl>
                                              <p:pRg st="1" end="1"/>
                                            </p:txEl>
                                          </p:spTgt>
                                        </p:tgtEl>
                                        <p:attrNameLst>
                                          <p:attrName>style.visibility</p:attrName>
                                        </p:attrNameLst>
                                      </p:cBhvr>
                                      <p:to>
                                        <p:strVal val="visible"/>
                                      </p:to>
                                    </p:set>
                                    <p:anim calcmode="lin" valueType="num">
                                      <p:cBhvr additive="base">
                                        <p:cTn id="357"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358" dur="10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9" fill="hold" nodeType="clickPar">
                      <p:stCondLst>
                        <p:cond delay="indefinite"/>
                      </p:stCondLst>
                      <p:childTnLst>
                        <p:par>
                          <p:cTn id="360" fill="hold" nodeType="withGroup">
                            <p:stCondLst>
                              <p:cond delay="0"/>
                            </p:stCondLst>
                            <p:childTnLst>
                              <p:par>
                                <p:cTn id="361" presetID="2" presetClass="entr" presetSubtype="4" fill="hold" nodeType="clickEffect">
                                  <p:stCondLst>
                                    <p:cond delay="0"/>
                                  </p:stCondLst>
                                  <p:childTnLst>
                                    <p:set>
                                      <p:cBhvr>
                                        <p:cTn id="362" dur="1" fill="hold">
                                          <p:stCondLst>
                                            <p:cond delay="0"/>
                                          </p:stCondLst>
                                        </p:cTn>
                                        <p:tgtEl>
                                          <p:spTgt spid="16">
                                            <p:txEl>
                                              <p:pRg st="2" end="2"/>
                                            </p:txEl>
                                          </p:spTgt>
                                        </p:tgtEl>
                                        <p:attrNameLst>
                                          <p:attrName>style.visibility</p:attrName>
                                        </p:attrNameLst>
                                      </p:cBhvr>
                                      <p:to>
                                        <p:strVal val="visible"/>
                                      </p:to>
                                    </p:set>
                                    <p:anim calcmode="lin" valueType="num">
                                      <p:cBhvr additive="base">
                                        <p:cTn id="363"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364" dur="10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65" fill="hold" nodeType="clickPar">
                      <p:stCondLst>
                        <p:cond delay="indefinite"/>
                      </p:stCondLst>
                      <p:childTnLst>
                        <p:par>
                          <p:cTn id="366" fill="hold" nodeType="withGroup">
                            <p:stCondLst>
                              <p:cond delay="0"/>
                            </p:stCondLst>
                            <p:childTnLst>
                              <p:par>
                                <p:cTn id="367" presetID="2" presetClass="entr" presetSubtype="4" fill="hold" nodeType="clickEffect">
                                  <p:stCondLst>
                                    <p:cond delay="0"/>
                                  </p:stCondLst>
                                  <p:childTnLst>
                                    <p:set>
                                      <p:cBhvr>
                                        <p:cTn id="368" dur="1" fill="hold">
                                          <p:stCondLst>
                                            <p:cond delay="0"/>
                                          </p:stCondLst>
                                        </p:cTn>
                                        <p:tgtEl>
                                          <p:spTgt spid="16">
                                            <p:txEl>
                                              <p:pRg st="3" end="3"/>
                                            </p:txEl>
                                          </p:spTgt>
                                        </p:tgtEl>
                                        <p:attrNameLst>
                                          <p:attrName>style.visibility</p:attrName>
                                        </p:attrNameLst>
                                      </p:cBhvr>
                                      <p:to>
                                        <p:strVal val="visible"/>
                                      </p:to>
                                    </p:set>
                                    <p:anim calcmode="lin" valueType="num">
                                      <p:cBhvr additive="base">
                                        <p:cTn id="369"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370" dur="10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5" grpId="0" animBg="1"/>
      <p:bldP spid="6" grpId="0" animBg="1"/>
      <p:bldP spid="7" grpId="0" animBg="1"/>
      <p:bldP spid="8" grpId="0" animBg="1"/>
      <p:bldP spid="9" grpId="0" animBg="1"/>
      <p:bldP spid="11" grpId="0" animBg="1"/>
      <p:bldP spid="12" grpId="0" build="allAtOnce" animBg="1"/>
      <p:bldP spid="225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lnSpc>
                <a:spcPct val="100000"/>
              </a:lnSpc>
            </a:pPr>
            <a:br>
              <a:rPr lang="de-DE" sz="1400" dirty="0">
                <a:latin typeface="Calibri" panose="020F0502020204030204" pitchFamily="34" charset="0"/>
                <a:cs typeface="Calibri" panose="020F0502020204030204" pitchFamily="34" charset="0"/>
              </a:rPr>
            </a:br>
            <a:br>
              <a:rPr lang="de-DE" sz="1400" dirty="0">
                <a:latin typeface="Calibri" panose="020F0502020204030204" pitchFamily="34" charset="0"/>
                <a:cs typeface="Calibri" panose="020F0502020204030204" pitchFamily="34" charset="0"/>
              </a:rPr>
            </a:br>
            <a:br>
              <a:rPr lang="de-DE" sz="1400" dirty="0">
                <a:latin typeface="Calibri" panose="020F0502020204030204" pitchFamily="34" charset="0"/>
                <a:cs typeface="Calibri" panose="020F0502020204030204" pitchFamily="34" charset="0"/>
              </a:rPr>
            </a:br>
            <a:br>
              <a:rPr lang="de-DE" sz="1400" dirty="0">
                <a:latin typeface="Calibri" panose="020F0502020204030204" pitchFamily="34" charset="0"/>
                <a:cs typeface="Calibri" panose="020F0502020204030204" pitchFamily="34" charset="0"/>
              </a:rPr>
            </a:br>
            <a:br>
              <a:rPr lang="de-DE" sz="1400" dirty="0">
                <a:latin typeface="Calibri" panose="020F0502020204030204" pitchFamily="34" charset="0"/>
                <a:cs typeface="Calibri" panose="020F0502020204030204" pitchFamily="34" charset="0"/>
              </a:rPr>
            </a:br>
            <a:br>
              <a:rPr lang="de-DE" sz="1400" dirty="0">
                <a:latin typeface="Calibri" panose="020F0502020204030204" pitchFamily="34" charset="0"/>
                <a:cs typeface="Calibri" panose="020F0502020204030204" pitchFamily="34" charset="0"/>
              </a:rPr>
            </a:br>
            <a:br>
              <a:rPr lang="de-DE" sz="1400" dirty="0">
                <a:latin typeface="Calibri" panose="020F0502020204030204" pitchFamily="34" charset="0"/>
                <a:cs typeface="Calibri" panose="020F0502020204030204" pitchFamily="34" charset="0"/>
              </a:rPr>
            </a:br>
            <a:br>
              <a:rPr lang="de-DE" sz="1400" dirty="0">
                <a:latin typeface="Calibri" panose="020F0502020204030204" pitchFamily="34" charset="0"/>
                <a:cs typeface="Calibri" panose="020F0502020204030204" pitchFamily="34" charset="0"/>
              </a:rPr>
            </a:br>
            <a:br>
              <a:rPr lang="de-DE" sz="1400" dirty="0">
                <a:latin typeface="Calibri" panose="020F0502020204030204" pitchFamily="34" charset="0"/>
                <a:cs typeface="Calibri" panose="020F0502020204030204" pitchFamily="34" charset="0"/>
              </a:rPr>
            </a:br>
            <a:br>
              <a:rPr lang="de-DE" sz="1400" dirty="0">
                <a:latin typeface="Calibri" panose="020F0502020204030204" pitchFamily="34" charset="0"/>
                <a:cs typeface="Calibri" panose="020F0502020204030204" pitchFamily="34" charset="0"/>
              </a:rPr>
            </a:br>
            <a:br>
              <a:rPr lang="de-DE" sz="1400" dirty="0">
                <a:latin typeface="Calibri" panose="020F0502020204030204" pitchFamily="34" charset="0"/>
                <a:cs typeface="Calibri" panose="020F0502020204030204" pitchFamily="34" charset="0"/>
              </a:rPr>
            </a:br>
            <a:br>
              <a:rPr lang="de-DE" sz="1400" dirty="0">
                <a:latin typeface="Calibri" panose="020F0502020204030204" pitchFamily="34" charset="0"/>
                <a:cs typeface="Calibri" panose="020F0502020204030204" pitchFamily="34" charset="0"/>
              </a:rPr>
            </a:br>
            <a:br>
              <a:rPr lang="de-DE" sz="1400" dirty="0">
                <a:latin typeface="Calibri" panose="020F0502020204030204" pitchFamily="34" charset="0"/>
                <a:cs typeface="Calibri" panose="020F0502020204030204" pitchFamily="34" charset="0"/>
              </a:rPr>
            </a:br>
            <a:br>
              <a:rPr lang="de-DE" sz="1400" dirty="0">
                <a:latin typeface="Calibri" panose="020F0502020204030204" pitchFamily="34" charset="0"/>
                <a:cs typeface="Calibri" panose="020F0502020204030204" pitchFamily="34" charset="0"/>
              </a:rPr>
            </a:br>
            <a:br>
              <a:rPr lang="de-DE" sz="1400" dirty="0">
                <a:latin typeface="Calibri" panose="020F0502020204030204" pitchFamily="34" charset="0"/>
                <a:cs typeface="Calibri" panose="020F0502020204030204" pitchFamily="34" charset="0"/>
              </a:rPr>
            </a:br>
            <a:br>
              <a:rPr lang="de-DE" sz="1400" dirty="0">
                <a:latin typeface="Calibri" panose="020F0502020204030204" pitchFamily="34" charset="0"/>
                <a:cs typeface="Calibri" panose="020F0502020204030204" pitchFamily="34" charset="0"/>
              </a:rPr>
            </a:br>
            <a:br>
              <a:rPr lang="de-DE" sz="1400" dirty="0">
                <a:latin typeface="Calibri" panose="020F0502020204030204" pitchFamily="34" charset="0"/>
                <a:cs typeface="Calibri" panose="020F0502020204030204" pitchFamily="34" charset="0"/>
              </a:rPr>
            </a:br>
            <a:br>
              <a:rPr lang="de-DE" sz="1400" dirty="0">
                <a:latin typeface="Calibri" panose="020F0502020204030204" pitchFamily="34" charset="0"/>
                <a:cs typeface="Calibri" panose="020F0502020204030204" pitchFamily="34" charset="0"/>
              </a:rPr>
            </a:br>
            <a:br>
              <a:rPr lang="de-DE" sz="1400" dirty="0">
                <a:latin typeface="Calibri" panose="020F0502020204030204" pitchFamily="34" charset="0"/>
                <a:cs typeface="Calibri" panose="020F0502020204030204" pitchFamily="34" charset="0"/>
              </a:rPr>
            </a:br>
            <a:endParaRPr lang="de-DE" sz="1400" dirty="0">
              <a:latin typeface="Calibri" panose="020F0502020204030204" pitchFamily="34" charset="0"/>
              <a:cs typeface="Calibri" panose="020F0502020204030204" pitchFamily="34" charset="0"/>
            </a:endParaRPr>
          </a:p>
        </p:txBody>
      </p:sp>
      <p:sp>
        <p:nvSpPr>
          <p:cNvPr id="3" name="Inhaltsplatzhalter 2"/>
          <p:cNvSpPr>
            <a:spLocks noGrp="1"/>
          </p:cNvSpPr>
          <p:nvPr>
            <p:ph idx="1"/>
          </p:nvPr>
        </p:nvSpPr>
        <p:spPr>
          <a:xfrm>
            <a:off x="611560" y="476672"/>
            <a:ext cx="7488362" cy="5760640"/>
          </a:xfrm>
          <a:blipFill>
            <a:blip r:embed="rId3"/>
            <a:tile tx="0" ty="0" sx="100000" sy="100000" flip="none" algn="tl"/>
          </a:blipFill>
        </p:spPr>
        <p:style>
          <a:lnRef idx="0">
            <a:schemeClr val="accent3"/>
          </a:lnRef>
          <a:fillRef idx="3">
            <a:schemeClr val="accent3"/>
          </a:fillRef>
          <a:effectRef idx="3">
            <a:schemeClr val="accent3"/>
          </a:effectRef>
          <a:fontRef idx="minor">
            <a:schemeClr val="lt1"/>
          </a:fontRef>
        </p:style>
        <p:txBody>
          <a:bodyPr/>
          <a:lstStyle/>
          <a:p>
            <a:pPr marL="0" indent="0">
              <a:spcBef>
                <a:spcPts val="0"/>
              </a:spcBef>
              <a:buNone/>
            </a:pPr>
            <a:r>
              <a:rPr lang="de-DE" sz="2000" b="1" dirty="0">
                <a:solidFill>
                  <a:schemeClr val="tx1"/>
                </a:solidFill>
                <a:latin typeface="Calibri" panose="020F0502020204030204" pitchFamily="34" charset="0"/>
                <a:cs typeface="Calibri" panose="020F0502020204030204" pitchFamily="34" charset="0"/>
              </a:rPr>
              <a:t>Die apostolischen Väter</a:t>
            </a:r>
          </a:p>
          <a:p>
            <a:pPr marL="0" indent="0">
              <a:spcBef>
                <a:spcPts val="0"/>
              </a:spcBef>
              <a:buNone/>
            </a:pPr>
            <a:r>
              <a:rPr lang="de-DE" sz="1600" b="1" dirty="0">
                <a:solidFill>
                  <a:schemeClr val="tx1"/>
                </a:solidFill>
                <a:latin typeface="Calibri" panose="020F0502020204030204" pitchFamily="34" charset="0"/>
                <a:cs typeface="Calibri" panose="020F0502020204030204" pitchFamily="34" charset="0"/>
              </a:rPr>
              <a:t> „Kanon“ ihrer Schriften:</a:t>
            </a:r>
          </a:p>
          <a:p>
            <a:pPr marL="0" indent="0">
              <a:spcBef>
                <a:spcPts val="300"/>
              </a:spcBef>
              <a:buNone/>
            </a:pPr>
            <a:r>
              <a:rPr lang="de-DE" sz="1600" dirty="0">
                <a:solidFill>
                  <a:schemeClr val="tx1"/>
                </a:solidFill>
                <a:latin typeface="Calibri" panose="020F0502020204030204" pitchFamily="34" charset="0"/>
                <a:cs typeface="Calibri" panose="020F0502020204030204" pitchFamily="34" charset="0"/>
              </a:rPr>
              <a:t>1. </a:t>
            </a:r>
            <a:r>
              <a:rPr lang="de-DE" sz="1600" b="1" dirty="0" err="1">
                <a:solidFill>
                  <a:schemeClr val="tx1"/>
                </a:solidFill>
                <a:latin typeface="Calibri" panose="020F0502020204030204" pitchFamily="34" charset="0"/>
                <a:cs typeface="Calibri" panose="020F0502020204030204" pitchFamily="34" charset="0"/>
              </a:rPr>
              <a:t>Didache</a:t>
            </a:r>
            <a:r>
              <a:rPr lang="de-DE" sz="1600" b="1" dirty="0">
                <a:solidFill>
                  <a:schemeClr val="tx1"/>
                </a:solidFill>
                <a:latin typeface="Calibri" panose="020F0502020204030204" pitchFamily="34" charset="0"/>
                <a:cs typeface="Calibri" panose="020F0502020204030204" pitchFamily="34" charset="0"/>
              </a:rPr>
              <a:t> </a:t>
            </a:r>
            <a:r>
              <a:rPr lang="de-DE" sz="1600" dirty="0">
                <a:solidFill>
                  <a:schemeClr val="tx1"/>
                </a:solidFill>
                <a:latin typeface="Calibri" panose="020F0502020204030204" pitchFamily="34" charset="0"/>
                <a:cs typeface="Calibri" panose="020F0502020204030204" pitchFamily="34" charset="0"/>
              </a:rPr>
              <a:t>(„Zwölfapostellehre“)</a:t>
            </a:r>
          </a:p>
          <a:p>
            <a:pPr marL="0" indent="0">
              <a:spcBef>
                <a:spcPts val="300"/>
              </a:spcBef>
              <a:buNone/>
            </a:pPr>
            <a:r>
              <a:rPr lang="de-DE" sz="1600" dirty="0">
                <a:solidFill>
                  <a:schemeClr val="tx1"/>
                </a:solidFill>
                <a:latin typeface="Calibri" panose="020F0502020204030204" pitchFamily="34" charset="0"/>
                <a:cs typeface="Calibri" panose="020F0502020204030204" pitchFamily="34" charset="0"/>
              </a:rPr>
              <a:t>2. </a:t>
            </a:r>
            <a:r>
              <a:rPr lang="de-DE" sz="1600" dirty="0" err="1">
                <a:solidFill>
                  <a:schemeClr val="tx1"/>
                </a:solidFill>
                <a:latin typeface="Calibri" panose="020F0502020204030204" pitchFamily="34" charset="0"/>
                <a:cs typeface="Calibri" panose="020F0502020204030204" pitchFamily="34" charset="0"/>
              </a:rPr>
              <a:t>Barnabasbrief</a:t>
            </a:r>
            <a:endParaRPr lang="de-DE" sz="1600" dirty="0">
              <a:solidFill>
                <a:schemeClr val="tx1"/>
              </a:solidFill>
              <a:latin typeface="Calibri" panose="020F0502020204030204" pitchFamily="34" charset="0"/>
              <a:cs typeface="Calibri" panose="020F0502020204030204" pitchFamily="34" charset="0"/>
            </a:endParaRPr>
          </a:p>
          <a:p>
            <a:pPr marL="0" indent="0">
              <a:spcBef>
                <a:spcPts val="300"/>
              </a:spcBef>
              <a:buNone/>
            </a:pPr>
            <a:r>
              <a:rPr lang="de-DE" sz="1600" dirty="0">
                <a:solidFill>
                  <a:schemeClr val="tx1"/>
                </a:solidFill>
                <a:latin typeface="Calibri" panose="020F0502020204030204" pitchFamily="34" charset="0"/>
                <a:cs typeface="Calibri" panose="020F0502020204030204" pitchFamily="34" charset="0"/>
              </a:rPr>
              <a:t>3. Erster Clemensbrief</a:t>
            </a:r>
          </a:p>
          <a:p>
            <a:pPr marL="0" indent="0">
              <a:spcBef>
                <a:spcPts val="300"/>
              </a:spcBef>
              <a:buNone/>
            </a:pPr>
            <a:r>
              <a:rPr lang="de-DE" sz="1600" dirty="0">
                <a:solidFill>
                  <a:schemeClr val="tx1"/>
                </a:solidFill>
                <a:latin typeface="Calibri" panose="020F0502020204030204" pitchFamily="34" charset="0"/>
                <a:cs typeface="Calibri" panose="020F0502020204030204" pitchFamily="34" charset="0"/>
              </a:rPr>
              <a:t>4. Zweiter Clemensbrief</a:t>
            </a:r>
          </a:p>
          <a:p>
            <a:pPr marL="0" indent="0">
              <a:spcBef>
                <a:spcPts val="300"/>
              </a:spcBef>
              <a:buNone/>
            </a:pPr>
            <a:r>
              <a:rPr lang="de-DE" sz="1600" dirty="0">
                <a:solidFill>
                  <a:schemeClr val="tx1"/>
                </a:solidFill>
                <a:latin typeface="Calibri" panose="020F0502020204030204" pitchFamily="34" charset="0"/>
                <a:cs typeface="Calibri" panose="020F0502020204030204" pitchFamily="34" charset="0"/>
              </a:rPr>
              <a:t>5. Die Briefe des Ignatius von Antiochien an die : </a:t>
            </a:r>
          </a:p>
          <a:p>
            <a:pPr marL="0" indent="0">
              <a:spcBef>
                <a:spcPts val="300"/>
              </a:spcBef>
              <a:buNone/>
            </a:pPr>
            <a:r>
              <a:rPr lang="de-DE" sz="1600" dirty="0">
                <a:solidFill>
                  <a:schemeClr val="tx1"/>
                </a:solidFill>
                <a:latin typeface="Calibri" panose="020F0502020204030204" pitchFamily="34" charset="0"/>
                <a:cs typeface="Calibri" panose="020F0502020204030204" pitchFamily="34" charset="0"/>
              </a:rPr>
              <a:t>    - Epheser</a:t>
            </a:r>
          </a:p>
          <a:p>
            <a:pPr marL="0" indent="0">
              <a:spcBef>
                <a:spcPts val="300"/>
              </a:spcBef>
              <a:buNone/>
            </a:pPr>
            <a:r>
              <a:rPr lang="de-DE" sz="1600" dirty="0">
                <a:solidFill>
                  <a:schemeClr val="tx1"/>
                </a:solidFill>
                <a:latin typeface="Calibri" panose="020F0502020204030204" pitchFamily="34" charset="0"/>
                <a:cs typeface="Calibri" panose="020F0502020204030204" pitchFamily="34" charset="0"/>
              </a:rPr>
              <a:t>    - </a:t>
            </a:r>
            <a:r>
              <a:rPr lang="de-DE" sz="1600" dirty="0" err="1">
                <a:solidFill>
                  <a:schemeClr val="tx1"/>
                </a:solidFill>
                <a:latin typeface="Calibri" panose="020F0502020204030204" pitchFamily="34" charset="0"/>
                <a:cs typeface="Calibri" panose="020F0502020204030204" pitchFamily="34" charset="0"/>
              </a:rPr>
              <a:t>Magnesier</a:t>
            </a:r>
            <a:endParaRPr lang="de-DE" sz="1600" dirty="0">
              <a:solidFill>
                <a:schemeClr val="tx1"/>
              </a:solidFill>
              <a:latin typeface="Calibri" panose="020F0502020204030204" pitchFamily="34" charset="0"/>
              <a:cs typeface="Calibri" panose="020F0502020204030204" pitchFamily="34" charset="0"/>
            </a:endParaRPr>
          </a:p>
          <a:p>
            <a:pPr marL="0" indent="0">
              <a:spcBef>
                <a:spcPts val="300"/>
              </a:spcBef>
              <a:buNone/>
            </a:pPr>
            <a:r>
              <a:rPr lang="de-DE" sz="1600" dirty="0">
                <a:solidFill>
                  <a:schemeClr val="tx1"/>
                </a:solidFill>
                <a:latin typeface="Calibri" panose="020F0502020204030204" pitchFamily="34" charset="0"/>
                <a:cs typeface="Calibri" panose="020F0502020204030204" pitchFamily="34" charset="0"/>
              </a:rPr>
              <a:t>    - </a:t>
            </a:r>
            <a:r>
              <a:rPr lang="de-DE" sz="1600" dirty="0" err="1">
                <a:solidFill>
                  <a:schemeClr val="tx1"/>
                </a:solidFill>
                <a:latin typeface="Calibri" panose="020F0502020204030204" pitchFamily="34" charset="0"/>
                <a:cs typeface="Calibri" panose="020F0502020204030204" pitchFamily="34" charset="0"/>
              </a:rPr>
              <a:t>Traller</a:t>
            </a:r>
            <a:endParaRPr lang="de-DE" sz="1600" dirty="0">
              <a:solidFill>
                <a:schemeClr val="tx1"/>
              </a:solidFill>
              <a:latin typeface="Calibri" panose="020F0502020204030204" pitchFamily="34" charset="0"/>
              <a:cs typeface="Calibri" panose="020F0502020204030204" pitchFamily="34" charset="0"/>
            </a:endParaRPr>
          </a:p>
          <a:p>
            <a:pPr marL="0" indent="0">
              <a:spcBef>
                <a:spcPts val="300"/>
              </a:spcBef>
              <a:buNone/>
            </a:pPr>
            <a:r>
              <a:rPr lang="de-DE" sz="1600" dirty="0">
                <a:solidFill>
                  <a:schemeClr val="tx1"/>
                </a:solidFill>
                <a:latin typeface="Calibri" panose="020F0502020204030204" pitchFamily="34" charset="0"/>
                <a:cs typeface="Calibri" panose="020F0502020204030204" pitchFamily="34" charset="0"/>
              </a:rPr>
              <a:t>    - Römer</a:t>
            </a:r>
          </a:p>
          <a:p>
            <a:pPr marL="0" indent="0">
              <a:spcBef>
                <a:spcPts val="300"/>
              </a:spcBef>
              <a:buNone/>
            </a:pPr>
            <a:r>
              <a:rPr lang="de-DE" sz="1600" dirty="0">
                <a:solidFill>
                  <a:schemeClr val="tx1"/>
                </a:solidFill>
                <a:latin typeface="Calibri" panose="020F0502020204030204" pitchFamily="34" charset="0"/>
                <a:cs typeface="Calibri" panose="020F0502020204030204" pitchFamily="34" charset="0"/>
              </a:rPr>
              <a:t>    - </a:t>
            </a:r>
            <a:r>
              <a:rPr lang="de-DE" sz="1600" dirty="0" err="1">
                <a:solidFill>
                  <a:schemeClr val="tx1"/>
                </a:solidFill>
                <a:latin typeface="Calibri" panose="020F0502020204030204" pitchFamily="34" charset="0"/>
                <a:cs typeface="Calibri" panose="020F0502020204030204" pitchFamily="34" charset="0"/>
              </a:rPr>
              <a:t>Philadelphier</a:t>
            </a:r>
            <a:endParaRPr lang="de-DE" sz="1600" dirty="0">
              <a:solidFill>
                <a:schemeClr val="tx1"/>
              </a:solidFill>
              <a:latin typeface="Calibri" panose="020F0502020204030204" pitchFamily="34" charset="0"/>
              <a:cs typeface="Calibri" panose="020F0502020204030204" pitchFamily="34" charset="0"/>
            </a:endParaRPr>
          </a:p>
          <a:p>
            <a:pPr marL="0" indent="0">
              <a:spcBef>
                <a:spcPts val="300"/>
              </a:spcBef>
              <a:buNone/>
            </a:pPr>
            <a:r>
              <a:rPr lang="de-DE" sz="1600" dirty="0">
                <a:solidFill>
                  <a:schemeClr val="tx1"/>
                </a:solidFill>
                <a:latin typeface="Calibri" panose="020F0502020204030204" pitchFamily="34" charset="0"/>
                <a:cs typeface="Calibri" panose="020F0502020204030204" pitchFamily="34" charset="0"/>
              </a:rPr>
              <a:t>    - </a:t>
            </a:r>
            <a:r>
              <a:rPr lang="de-DE" sz="1600" dirty="0" err="1">
                <a:solidFill>
                  <a:schemeClr val="tx1"/>
                </a:solidFill>
                <a:latin typeface="Calibri" panose="020F0502020204030204" pitchFamily="34" charset="0"/>
                <a:cs typeface="Calibri" panose="020F0502020204030204" pitchFamily="34" charset="0"/>
              </a:rPr>
              <a:t>Smyrnäer</a:t>
            </a:r>
            <a:endParaRPr lang="de-DE" sz="1600" dirty="0">
              <a:solidFill>
                <a:schemeClr val="tx1"/>
              </a:solidFill>
              <a:latin typeface="Calibri" panose="020F0502020204030204" pitchFamily="34" charset="0"/>
              <a:cs typeface="Calibri" panose="020F0502020204030204" pitchFamily="34" charset="0"/>
            </a:endParaRPr>
          </a:p>
          <a:p>
            <a:pPr marL="0" indent="0">
              <a:spcBef>
                <a:spcPts val="300"/>
              </a:spcBef>
              <a:buNone/>
            </a:pPr>
            <a:r>
              <a:rPr lang="de-DE" sz="1600" dirty="0">
                <a:solidFill>
                  <a:schemeClr val="tx1"/>
                </a:solidFill>
                <a:latin typeface="Calibri" panose="020F0502020204030204" pitchFamily="34" charset="0"/>
                <a:cs typeface="Calibri" panose="020F0502020204030204" pitchFamily="34" charset="0"/>
              </a:rPr>
              <a:t>    - an Polykarp</a:t>
            </a:r>
          </a:p>
          <a:p>
            <a:pPr marL="0" indent="0">
              <a:spcBef>
                <a:spcPts val="300"/>
              </a:spcBef>
              <a:buNone/>
            </a:pPr>
            <a:r>
              <a:rPr lang="de-DE" sz="1600" dirty="0">
                <a:solidFill>
                  <a:schemeClr val="tx1"/>
                </a:solidFill>
                <a:latin typeface="Calibri" panose="020F0502020204030204" pitchFamily="34" charset="0"/>
                <a:cs typeface="Calibri" panose="020F0502020204030204" pitchFamily="34" charset="0"/>
              </a:rPr>
              <a:t>6. Von und über Polykarp </a:t>
            </a:r>
          </a:p>
          <a:p>
            <a:pPr marL="0" indent="0">
              <a:spcBef>
                <a:spcPts val="300"/>
              </a:spcBef>
              <a:buNone/>
            </a:pPr>
            <a:r>
              <a:rPr lang="de-DE" sz="1600" dirty="0">
                <a:solidFill>
                  <a:schemeClr val="tx1"/>
                </a:solidFill>
                <a:latin typeface="Calibri" panose="020F0502020204030204" pitchFamily="34" charset="0"/>
                <a:cs typeface="Calibri" panose="020F0502020204030204" pitchFamily="34" charset="0"/>
              </a:rPr>
              <a:t>    - Der </a:t>
            </a:r>
            <a:r>
              <a:rPr lang="de-DE" sz="1600" dirty="0" err="1">
                <a:solidFill>
                  <a:schemeClr val="tx1"/>
                </a:solidFill>
                <a:latin typeface="Calibri" panose="020F0502020204030204" pitchFamily="34" charset="0"/>
                <a:cs typeface="Calibri" panose="020F0502020204030204" pitchFamily="34" charset="0"/>
              </a:rPr>
              <a:t>Polykarpbrief</a:t>
            </a:r>
            <a:endParaRPr lang="de-DE" sz="1600" dirty="0">
              <a:solidFill>
                <a:schemeClr val="tx1"/>
              </a:solidFill>
              <a:latin typeface="Calibri" panose="020F0502020204030204" pitchFamily="34" charset="0"/>
              <a:cs typeface="Calibri" panose="020F0502020204030204" pitchFamily="34" charset="0"/>
            </a:endParaRPr>
          </a:p>
          <a:p>
            <a:pPr marL="0" indent="0">
              <a:spcBef>
                <a:spcPts val="300"/>
              </a:spcBef>
              <a:buNone/>
            </a:pPr>
            <a:r>
              <a:rPr lang="de-DE" sz="1600" dirty="0">
                <a:solidFill>
                  <a:schemeClr val="tx1"/>
                </a:solidFill>
                <a:latin typeface="Calibri" panose="020F0502020204030204" pitchFamily="34" charset="0"/>
                <a:cs typeface="Calibri" panose="020F0502020204030204" pitchFamily="34" charset="0"/>
              </a:rPr>
              <a:t>    - Das </a:t>
            </a:r>
            <a:r>
              <a:rPr lang="de-DE" sz="1600" dirty="0" err="1">
                <a:solidFill>
                  <a:schemeClr val="tx1"/>
                </a:solidFill>
                <a:latin typeface="Calibri" panose="020F0502020204030204" pitchFamily="34" charset="0"/>
                <a:cs typeface="Calibri" panose="020F0502020204030204" pitchFamily="34" charset="0"/>
              </a:rPr>
              <a:t>Polykarpmartyrium</a:t>
            </a:r>
            <a:endParaRPr lang="de-DE" sz="1600" dirty="0">
              <a:solidFill>
                <a:schemeClr val="tx1"/>
              </a:solidFill>
              <a:latin typeface="Calibri" panose="020F0502020204030204" pitchFamily="34" charset="0"/>
              <a:cs typeface="Calibri" panose="020F0502020204030204" pitchFamily="34" charset="0"/>
            </a:endParaRPr>
          </a:p>
          <a:p>
            <a:pPr marL="0" indent="0">
              <a:spcBef>
                <a:spcPts val="300"/>
              </a:spcBef>
              <a:buNone/>
            </a:pPr>
            <a:r>
              <a:rPr lang="de-DE" sz="1600" dirty="0">
                <a:solidFill>
                  <a:schemeClr val="tx1"/>
                </a:solidFill>
                <a:latin typeface="Calibri" panose="020F0502020204030204" pitchFamily="34" charset="0"/>
                <a:cs typeface="Calibri" panose="020F0502020204030204" pitchFamily="34" charset="0"/>
              </a:rPr>
              <a:t>7. Der </a:t>
            </a:r>
            <a:r>
              <a:rPr lang="de-DE" sz="1600" dirty="0" err="1">
                <a:solidFill>
                  <a:schemeClr val="tx1"/>
                </a:solidFill>
                <a:latin typeface="Calibri" panose="020F0502020204030204" pitchFamily="34" charset="0"/>
                <a:cs typeface="Calibri" panose="020F0502020204030204" pitchFamily="34" charset="0"/>
              </a:rPr>
              <a:t>Diognetbrief</a:t>
            </a:r>
            <a:endParaRPr lang="de-DE" sz="1600" dirty="0">
              <a:solidFill>
                <a:schemeClr val="tx1"/>
              </a:solidFill>
              <a:latin typeface="Calibri" panose="020F0502020204030204" pitchFamily="34" charset="0"/>
              <a:cs typeface="Calibri" panose="020F0502020204030204" pitchFamily="34" charset="0"/>
            </a:endParaRPr>
          </a:p>
          <a:p>
            <a:pPr marL="0" indent="0">
              <a:spcBef>
                <a:spcPts val="300"/>
              </a:spcBef>
              <a:buNone/>
            </a:pPr>
            <a:r>
              <a:rPr lang="de-DE" sz="1600" dirty="0">
                <a:solidFill>
                  <a:schemeClr val="tx1"/>
                </a:solidFill>
                <a:latin typeface="Calibri" panose="020F0502020204030204" pitchFamily="34" charset="0"/>
                <a:cs typeface="Calibri" panose="020F0502020204030204" pitchFamily="34" charset="0"/>
              </a:rPr>
              <a:t>8. Der Hirt des Hermas</a:t>
            </a:r>
          </a:p>
          <a:p>
            <a:pPr marL="0" indent="0">
              <a:spcBef>
                <a:spcPts val="300"/>
              </a:spcBef>
              <a:buNone/>
            </a:pPr>
            <a:r>
              <a:rPr lang="de-DE" sz="1600" dirty="0">
                <a:solidFill>
                  <a:schemeClr val="tx1"/>
                </a:solidFill>
                <a:latin typeface="Calibri" panose="020F0502020204030204" pitchFamily="34" charset="0"/>
                <a:cs typeface="Calibri" panose="020F0502020204030204" pitchFamily="34" charset="0"/>
              </a:rPr>
              <a:t>9. </a:t>
            </a:r>
            <a:r>
              <a:rPr lang="de-DE" sz="1600" dirty="0" err="1">
                <a:solidFill>
                  <a:schemeClr val="tx1"/>
                </a:solidFill>
                <a:latin typeface="Calibri" panose="020F0502020204030204" pitchFamily="34" charset="0"/>
                <a:cs typeface="Calibri" panose="020F0502020204030204" pitchFamily="34" charset="0"/>
              </a:rPr>
              <a:t>Papiasfragmente</a:t>
            </a:r>
            <a:r>
              <a:rPr lang="de-DE" sz="1600" dirty="0">
                <a:solidFill>
                  <a:schemeClr val="tx1"/>
                </a:solidFill>
                <a:latin typeface="Calibri" panose="020F0502020204030204" pitchFamily="34" charset="0"/>
                <a:cs typeface="Calibri" panose="020F0502020204030204" pitchFamily="34" charset="0"/>
              </a:rPr>
              <a:t> und das </a:t>
            </a:r>
            <a:r>
              <a:rPr lang="de-DE" sz="1600" dirty="0" err="1">
                <a:solidFill>
                  <a:schemeClr val="tx1"/>
                </a:solidFill>
                <a:latin typeface="Calibri" panose="020F0502020204030204" pitchFamily="34" charset="0"/>
                <a:cs typeface="Calibri" panose="020F0502020204030204" pitchFamily="34" charset="0"/>
              </a:rPr>
              <a:t>Quadratusfragment</a:t>
            </a:r>
            <a:endParaRPr lang="de-DE" sz="1600" dirty="0">
              <a:solidFill>
                <a:schemeClr val="tx1"/>
              </a:solidFill>
              <a:effectLst/>
              <a:latin typeface="Calibri" panose="020F0502020204030204" pitchFamily="34" charset="0"/>
              <a:cs typeface="Calibri" panose="020F0502020204030204" pitchFamily="34" charset="0"/>
            </a:endParaRPr>
          </a:p>
        </p:txBody>
      </p:sp>
      <p:pic>
        <p:nvPicPr>
          <p:cNvPr id="1026" name="Picture 2" descr="File:Wilpert 117b.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721" b="100000" l="3328" r="99002">
                        <a14:foregroundMark x1="30116" y1="32993" x2="30116" y2="32993"/>
                        <a14:foregroundMark x1="29784" y1="43537" x2="29784" y2="43537"/>
                        <a14:foregroundMark x1="17471" y1="46939" x2="17471" y2="46939"/>
                        <a14:foregroundMark x1="14809" y1="57823" x2="14809" y2="57823"/>
                        <a14:foregroundMark x1="18136" y1="68027" x2="18136" y2="68027"/>
                        <a14:foregroundMark x1="21963" y1="76871" x2="21963" y2="76871"/>
                        <a14:foregroundMark x1="10483" y1="83673" x2="10483" y2="83673"/>
                        <a14:foregroundMark x1="50582" y1="11565" x2="48586" y2="2721"/>
                        <a14:foregroundMark x1="45591" y1="89456" x2="45591" y2="89456"/>
                        <a14:foregroundMark x1="64725" y1="88776" x2="64725" y2="88776"/>
                        <a14:foregroundMark x1="61231" y1="84694" x2="61231" y2="84694"/>
                        <a14:foregroundMark x1="45424" y1="84014" x2="45424" y2="84014"/>
                        <a14:foregroundMark x1="41098" y1="82993" x2="41098" y2="82993"/>
                        <a14:foregroundMark x1="36606" y1="83673" x2="35940" y2="84694"/>
                        <a14:foregroundMark x1="25291" y1="86395" x2="25291" y2="86395"/>
                        <a14:foregroundMark x1="16140" y1="85374" x2="16140" y2="85374"/>
                        <a14:foregroundMark x1="13311" y1="85374" x2="13311" y2="85374"/>
                        <a14:foregroundMark x1="23627" y1="91837" x2="23627" y2="91837"/>
                        <a14:foregroundMark x1="33111" y1="87075" x2="33111" y2="87075"/>
                        <a14:foregroundMark x1="33111" y1="87075" x2="33111" y2="87075"/>
                        <a14:foregroundMark x1="31614" y1="84354" x2="31614" y2="84354"/>
                        <a14:foregroundMark x1="30782" y1="84354" x2="30782" y2="84354"/>
                        <a14:foregroundMark x1="37937" y1="76871" x2="37937" y2="76871"/>
                        <a14:foregroundMark x1="38602" y1="77211" x2="39101" y2="77551"/>
                        <a14:foregroundMark x1="74376" y1="90476" x2="74376" y2="90476"/>
                        <a14:foregroundMark x1="76705" y1="83333" x2="76705" y2="83333"/>
                        <a14:foregroundMark x1="80366" y1="83333" x2="80366" y2="83333"/>
                        <a14:foregroundMark x1="81531" y1="82993" x2="81531" y2="82993"/>
                        <a14:foregroundMark x1="83694" y1="87075" x2="83694" y2="87075"/>
                        <a14:foregroundMark x1="87354" y1="86735" x2="87354" y2="86735"/>
                        <a14:foregroundMark x1="85857" y1="84354" x2="85857" y2="84354"/>
                        <a14:foregroundMark x1="81531" y1="91497" x2="81531" y2="91497"/>
                        <a14:foregroundMark x1="78536" y1="91156" x2="78536" y2="91156"/>
                        <a14:foregroundMark x1="95008" y1="60884" x2="95008" y2="60884"/>
                        <a14:foregroundMark x1="8819" y1="48980" x2="8819" y2="48980"/>
                        <a14:foregroundMark x1="11148" y1="58844" x2="11148" y2="58844"/>
                        <a14:foregroundMark x1="9151" y1="66667" x2="9151" y2="66667"/>
                      </a14:backgroundRemoval>
                    </a14:imgEffect>
                  </a14:imgLayer>
                </a14:imgProps>
              </a:ext>
              <a:ext uri="{28A0092B-C50C-407E-A947-70E740481C1C}">
                <a14:useLocalDpi xmlns:a14="http://schemas.microsoft.com/office/drawing/2010/main" val="0"/>
              </a:ext>
            </a:extLst>
          </a:blip>
          <a:srcRect/>
          <a:stretch>
            <a:fillRect/>
          </a:stretch>
        </p:blipFill>
        <p:spPr bwMode="auto">
          <a:xfrm>
            <a:off x="2696608" y="2380630"/>
            <a:ext cx="6411896" cy="3136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769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7624" y="620688"/>
            <a:ext cx="7488832" cy="720080"/>
          </a:xfrm>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r>
              <a:rPr lang="de-DE" dirty="0"/>
              <a:t>Konstantinische Wende</a:t>
            </a:r>
          </a:p>
        </p:txBody>
      </p:sp>
      <p:pic>
        <p:nvPicPr>
          <p:cNvPr id="4098" name="Picture 2" descr="https://upload.wikimedia.org/wikipedia/commons/1/10/As-Constantine-XR_RIC_vII_019.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5445" y1="30270" x2="15445" y2="30270"/>
                        <a14:foregroundMark x1="30890" y1="21081" x2="30890" y2="21081"/>
                        <a14:foregroundMark x1="31414" y1="40000" x2="31414" y2="40000"/>
                        <a14:foregroundMark x1="26702" y1="58919" x2="26702" y2="58919"/>
                        <a14:foregroundMark x1="8377" y1="57838" x2="8377" y2="57838"/>
                        <a14:foregroundMark x1="6545" y1="54054" x2="6545" y2="54054"/>
                        <a14:foregroundMark x1="6021" y1="40541" x2="6021" y2="40541"/>
                        <a14:foregroundMark x1="9424" y1="30270" x2="11257" y2="34595"/>
                        <a14:foregroundMark x1="14660" y1="41622" x2="14660" y2="41622"/>
                      </a14:backgroundRemoval>
                    </a14:imgEffect>
                  </a14:imgLayer>
                </a14:imgProps>
              </a:ext>
              <a:ext uri="{28A0092B-C50C-407E-A947-70E740481C1C}">
                <a14:useLocalDpi xmlns:a14="http://schemas.microsoft.com/office/drawing/2010/main" val="0"/>
              </a:ext>
            </a:extLst>
          </a:blip>
          <a:srcRect/>
          <a:stretch>
            <a:fillRect/>
          </a:stretch>
        </p:blipFill>
        <p:spPr bwMode="auto">
          <a:xfrm>
            <a:off x="1490837" y="1484784"/>
            <a:ext cx="6393531" cy="3096344"/>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1403648" y="4941168"/>
            <a:ext cx="7056784" cy="1477328"/>
          </a:xfrm>
          <a:prstGeom prst="rect">
            <a:avLst/>
          </a:prstGeom>
          <a:noFill/>
        </p:spPr>
        <p:txBody>
          <a:bodyPr wrap="square" rtlCol="0">
            <a:spAutoFit/>
          </a:bodyPr>
          <a:lstStyle/>
          <a:p>
            <a:r>
              <a:rPr lang="de-DE" dirty="0"/>
              <a:t>Münze um 337 n. Chr.: </a:t>
            </a:r>
          </a:p>
          <a:p>
            <a:r>
              <a:rPr lang="de-DE" b="1" dirty="0"/>
              <a:t>„</a:t>
            </a:r>
            <a:r>
              <a:rPr lang="en-US" b="1" dirty="0"/>
              <a:t>CONSTANTI-NVS MAX AVG</a:t>
            </a:r>
            <a:r>
              <a:rPr lang="en-US" dirty="0"/>
              <a:t>”, “</a:t>
            </a:r>
            <a:r>
              <a:rPr lang="en-US" b="1" dirty="0"/>
              <a:t>SPES PVBLICA</a:t>
            </a:r>
            <a:r>
              <a:rPr lang="en-US" dirty="0"/>
              <a:t>”, “</a:t>
            </a:r>
            <a:r>
              <a:rPr lang="en-US" b="1" dirty="0"/>
              <a:t>CONS”</a:t>
            </a:r>
          </a:p>
          <a:p>
            <a:r>
              <a:rPr lang="en-US" dirty="0" err="1"/>
              <a:t>Standarte</a:t>
            </a:r>
            <a:r>
              <a:rPr lang="en-US" dirty="0"/>
              <a:t> </a:t>
            </a:r>
            <a:r>
              <a:rPr lang="en-US" dirty="0" err="1"/>
              <a:t>mit</a:t>
            </a:r>
            <a:r>
              <a:rPr lang="en-US" dirty="0"/>
              <a:t> CHI – RHO, </a:t>
            </a:r>
            <a:r>
              <a:rPr lang="de-DE" b="1" dirty="0" err="1"/>
              <a:t>Χρ</a:t>
            </a:r>
            <a:r>
              <a:rPr lang="de-DE" dirty="0" err="1"/>
              <a:t>ιστός</a:t>
            </a:r>
            <a:r>
              <a:rPr lang="de-DE" dirty="0"/>
              <a:t>, </a:t>
            </a:r>
            <a:r>
              <a:rPr lang="en-US" dirty="0" err="1"/>
              <a:t>Fahne</a:t>
            </a:r>
            <a:r>
              <a:rPr lang="en-US" dirty="0"/>
              <a:t> </a:t>
            </a:r>
            <a:r>
              <a:rPr lang="en-US" dirty="0" err="1"/>
              <a:t>mit</a:t>
            </a:r>
            <a:r>
              <a:rPr lang="en-US" dirty="0"/>
              <a:t> den </a:t>
            </a:r>
            <a:r>
              <a:rPr lang="en-US" dirty="0" err="1"/>
              <a:t>Bildnissen</a:t>
            </a:r>
            <a:r>
              <a:rPr lang="en-US" dirty="0"/>
              <a:t> des Kaisers und seiner </a:t>
            </a:r>
            <a:r>
              <a:rPr lang="en-US" dirty="0" err="1"/>
              <a:t>beiden</a:t>
            </a:r>
            <a:r>
              <a:rPr lang="en-US" dirty="0"/>
              <a:t> </a:t>
            </a:r>
            <a:r>
              <a:rPr lang="en-US" dirty="0" err="1"/>
              <a:t>ältesten</a:t>
            </a:r>
            <a:r>
              <a:rPr lang="en-US" dirty="0"/>
              <a:t> </a:t>
            </a:r>
            <a:r>
              <a:rPr lang="en-US" dirty="0" err="1"/>
              <a:t>Söhne</a:t>
            </a:r>
            <a:r>
              <a:rPr lang="en-US" dirty="0"/>
              <a:t>. Die </a:t>
            </a:r>
            <a:r>
              <a:rPr lang="en-US" dirty="0" err="1"/>
              <a:t>Lanze</a:t>
            </a:r>
            <a:r>
              <a:rPr lang="en-US" dirty="0"/>
              <a:t> </a:t>
            </a:r>
            <a:r>
              <a:rPr lang="en-US" dirty="0" err="1"/>
              <a:t>durchsticht</a:t>
            </a:r>
            <a:r>
              <a:rPr lang="en-US" dirty="0"/>
              <a:t> die </a:t>
            </a:r>
            <a:r>
              <a:rPr lang="en-US" dirty="0" err="1"/>
              <a:t>Schlange</a:t>
            </a:r>
            <a:r>
              <a:rPr lang="en-US" dirty="0"/>
              <a:t> – Joh 3,14 / 4. </a:t>
            </a:r>
            <a:r>
              <a:rPr lang="en-US" dirty="0" err="1"/>
              <a:t>Mose</a:t>
            </a:r>
            <a:r>
              <a:rPr lang="en-US" dirty="0"/>
              <a:t> 21,7</a:t>
            </a:r>
            <a:endParaRPr lang="de-DE" dirty="0"/>
          </a:p>
        </p:txBody>
      </p:sp>
    </p:spTree>
    <p:extLst>
      <p:ext uri="{BB962C8B-B14F-4D97-AF65-F5344CB8AC3E}">
        <p14:creationId xmlns:p14="http://schemas.microsoft.com/office/powerpoint/2010/main" val="1626604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7283152" cy="708688"/>
          </a:xfrm>
        </p:spPr>
        <p:style>
          <a:lnRef idx="1">
            <a:schemeClr val="accent2"/>
          </a:lnRef>
          <a:fillRef idx="2">
            <a:schemeClr val="accent2"/>
          </a:fillRef>
          <a:effectRef idx="1">
            <a:schemeClr val="accent2"/>
          </a:effectRef>
          <a:fontRef idx="minor">
            <a:schemeClr val="dk1"/>
          </a:fontRef>
        </p:style>
        <p:txBody>
          <a:bodyPr anchor="ctr">
            <a:normAutofit/>
          </a:bodyPr>
          <a:lstStyle/>
          <a:p>
            <a:pPr algn="ctr"/>
            <a:r>
              <a:rPr lang="de-DE" sz="3000" dirty="0"/>
              <a:t>Die vier ökumenischen </a:t>
            </a:r>
            <a:r>
              <a:rPr lang="de-DE" sz="3000" dirty="0" err="1"/>
              <a:t>Konzilien</a:t>
            </a:r>
            <a:endParaRPr lang="de-DE" sz="3000" dirty="0"/>
          </a:p>
        </p:txBody>
      </p:sp>
      <p:graphicFrame>
        <p:nvGraphicFramePr>
          <p:cNvPr id="5" name="Tabelle 4"/>
          <p:cNvGraphicFramePr>
            <a:graphicFrameLocks noGrp="1"/>
          </p:cNvGraphicFramePr>
          <p:nvPr>
            <p:extLst>
              <p:ext uri="{D42A27DB-BD31-4B8C-83A1-F6EECF244321}">
                <p14:modId xmlns:p14="http://schemas.microsoft.com/office/powerpoint/2010/main" val="631590034"/>
              </p:ext>
            </p:extLst>
          </p:nvPr>
        </p:nvGraphicFramePr>
        <p:xfrm>
          <a:off x="467542" y="1698926"/>
          <a:ext cx="8424937" cy="4696816"/>
        </p:xfrm>
        <a:graphic>
          <a:graphicData uri="http://schemas.openxmlformats.org/drawingml/2006/table">
            <a:tbl>
              <a:tblPr>
                <a:tableStyleId>{5C22544A-7EE6-4342-B048-85BDC9FD1C3A}</a:tableStyleId>
              </a:tblPr>
              <a:tblGrid>
                <a:gridCol w="415652">
                  <a:extLst>
                    <a:ext uri="{9D8B030D-6E8A-4147-A177-3AD203B41FA5}">
                      <a16:colId xmlns:a16="http://schemas.microsoft.com/office/drawing/2014/main" val="20000"/>
                    </a:ext>
                  </a:extLst>
                </a:gridCol>
                <a:gridCol w="926375">
                  <a:extLst>
                    <a:ext uri="{9D8B030D-6E8A-4147-A177-3AD203B41FA5}">
                      <a16:colId xmlns:a16="http://schemas.microsoft.com/office/drawing/2014/main" val="20001"/>
                    </a:ext>
                  </a:extLst>
                </a:gridCol>
                <a:gridCol w="2087595">
                  <a:extLst>
                    <a:ext uri="{9D8B030D-6E8A-4147-A177-3AD203B41FA5}">
                      <a16:colId xmlns:a16="http://schemas.microsoft.com/office/drawing/2014/main" val="20002"/>
                    </a:ext>
                  </a:extLst>
                </a:gridCol>
                <a:gridCol w="1970980">
                  <a:extLst>
                    <a:ext uri="{9D8B030D-6E8A-4147-A177-3AD203B41FA5}">
                      <a16:colId xmlns:a16="http://schemas.microsoft.com/office/drawing/2014/main" val="20003"/>
                    </a:ext>
                  </a:extLst>
                </a:gridCol>
                <a:gridCol w="3024335">
                  <a:extLst>
                    <a:ext uri="{9D8B030D-6E8A-4147-A177-3AD203B41FA5}">
                      <a16:colId xmlns:a16="http://schemas.microsoft.com/office/drawing/2014/main" val="20004"/>
                    </a:ext>
                  </a:extLst>
                </a:gridCol>
              </a:tblGrid>
              <a:tr h="227129">
                <a:tc>
                  <a:txBody>
                    <a:bodyPr/>
                    <a:lstStyle/>
                    <a:p>
                      <a:pPr algn="l">
                        <a:lnSpc>
                          <a:spcPct val="115000"/>
                        </a:lnSpc>
                        <a:spcAft>
                          <a:spcPts val="0"/>
                        </a:spcAft>
                      </a:pPr>
                      <a:r>
                        <a:rPr lang="de-DE" sz="1400" b="1" kern="1200" dirty="0">
                          <a:effectLst/>
                          <a:latin typeface="Calibri" panose="020F0502020204030204" pitchFamily="34" charset="0"/>
                          <a:cs typeface="Calibri" panose="020F0502020204030204" pitchFamily="34" charset="0"/>
                        </a:rPr>
                        <a:t>Jahr</a:t>
                      </a:r>
                      <a:endParaRPr lang="de-DE" sz="800" b="1" dirty="0">
                        <a:effectLst/>
                        <a:latin typeface="Calibri" panose="020F0502020204030204" pitchFamily="34" charset="0"/>
                        <a:ea typeface="Calibri"/>
                        <a:cs typeface="Calibri" panose="020F0502020204030204" pitchFamily="34" charset="0"/>
                      </a:endParaRPr>
                    </a:p>
                  </a:txBody>
                  <a:tcPr marL="14549" marR="14549" marT="7274" marB="7274" anchor="ctr"/>
                </a:tc>
                <a:tc>
                  <a:txBody>
                    <a:bodyPr/>
                    <a:lstStyle/>
                    <a:p>
                      <a:pPr algn="l">
                        <a:lnSpc>
                          <a:spcPct val="115000"/>
                        </a:lnSpc>
                        <a:spcAft>
                          <a:spcPts val="0"/>
                        </a:spcAft>
                      </a:pPr>
                      <a:r>
                        <a:rPr lang="de-DE" sz="1400" b="1" kern="1200" dirty="0">
                          <a:effectLst/>
                          <a:latin typeface="Calibri" panose="020F0502020204030204" pitchFamily="34" charset="0"/>
                          <a:cs typeface="Calibri" panose="020F0502020204030204" pitchFamily="34" charset="0"/>
                        </a:rPr>
                        <a:t>Ort</a:t>
                      </a:r>
                      <a:endParaRPr lang="de-DE" sz="800" b="1" dirty="0">
                        <a:effectLst/>
                        <a:latin typeface="Calibri" panose="020F0502020204030204" pitchFamily="34" charset="0"/>
                        <a:ea typeface="Calibri"/>
                        <a:cs typeface="Calibri" panose="020F0502020204030204" pitchFamily="34" charset="0"/>
                      </a:endParaRPr>
                    </a:p>
                  </a:txBody>
                  <a:tcPr marL="14549" marR="14549" marT="7274" marB="7274" anchor="ctr"/>
                </a:tc>
                <a:tc>
                  <a:txBody>
                    <a:bodyPr/>
                    <a:lstStyle/>
                    <a:p>
                      <a:pPr algn="l">
                        <a:lnSpc>
                          <a:spcPct val="115000"/>
                        </a:lnSpc>
                        <a:spcAft>
                          <a:spcPts val="0"/>
                        </a:spcAft>
                      </a:pPr>
                      <a:r>
                        <a:rPr lang="de-DE" sz="1400" b="1" kern="1200" dirty="0">
                          <a:effectLst/>
                          <a:latin typeface="Calibri" panose="020F0502020204030204" pitchFamily="34" charset="0"/>
                          <a:cs typeface="Calibri" panose="020F0502020204030204" pitchFamily="34" charset="0"/>
                        </a:rPr>
                        <a:t>Themen</a:t>
                      </a:r>
                      <a:endParaRPr lang="de-DE" sz="800" b="1" dirty="0">
                        <a:effectLst/>
                        <a:latin typeface="Calibri" panose="020F0502020204030204" pitchFamily="34" charset="0"/>
                        <a:ea typeface="Calibri"/>
                        <a:cs typeface="Calibri" panose="020F0502020204030204" pitchFamily="34" charset="0"/>
                      </a:endParaRPr>
                    </a:p>
                  </a:txBody>
                  <a:tcPr marL="14549" marR="14549" marT="7274" marB="7274" anchor="ctr"/>
                </a:tc>
                <a:tc>
                  <a:txBody>
                    <a:bodyPr/>
                    <a:lstStyle/>
                    <a:p>
                      <a:pPr algn="l">
                        <a:lnSpc>
                          <a:spcPct val="115000"/>
                        </a:lnSpc>
                        <a:spcAft>
                          <a:spcPts val="0"/>
                        </a:spcAft>
                      </a:pPr>
                      <a:r>
                        <a:rPr lang="de-DE" sz="1400" b="1" kern="1200" dirty="0">
                          <a:effectLst/>
                          <a:latin typeface="Calibri" panose="020F0502020204030204" pitchFamily="34" charset="0"/>
                          <a:cs typeface="Calibri" panose="020F0502020204030204" pitchFamily="34" charset="0"/>
                        </a:rPr>
                        <a:t>Personen</a:t>
                      </a:r>
                      <a:endParaRPr lang="de-DE" sz="800" b="1" dirty="0">
                        <a:effectLst/>
                        <a:latin typeface="Calibri" panose="020F0502020204030204" pitchFamily="34" charset="0"/>
                        <a:ea typeface="Calibri"/>
                        <a:cs typeface="Calibri" panose="020F0502020204030204" pitchFamily="34" charset="0"/>
                      </a:endParaRPr>
                    </a:p>
                  </a:txBody>
                  <a:tcPr marL="14549" marR="14549" marT="7274" marB="7274" anchor="ctr"/>
                </a:tc>
                <a:tc>
                  <a:txBody>
                    <a:bodyPr/>
                    <a:lstStyle/>
                    <a:p>
                      <a:pPr algn="l">
                        <a:lnSpc>
                          <a:spcPct val="115000"/>
                        </a:lnSpc>
                        <a:spcAft>
                          <a:spcPts val="0"/>
                        </a:spcAft>
                      </a:pPr>
                      <a:r>
                        <a:rPr lang="de-DE" sz="1400" b="1" kern="1200" dirty="0">
                          <a:effectLst/>
                          <a:latin typeface="Calibri" panose="020F0502020204030204" pitchFamily="34" charset="0"/>
                          <a:cs typeface="Calibri" panose="020F0502020204030204" pitchFamily="34" charset="0"/>
                        </a:rPr>
                        <a:t>Beschlüsse/Folgen </a:t>
                      </a:r>
                      <a:endParaRPr lang="de-DE" sz="800" b="1" dirty="0">
                        <a:effectLst/>
                        <a:latin typeface="Calibri" panose="020F0502020204030204" pitchFamily="34" charset="0"/>
                        <a:ea typeface="Calibri"/>
                        <a:cs typeface="Calibri" panose="020F0502020204030204" pitchFamily="34" charset="0"/>
                      </a:endParaRPr>
                    </a:p>
                  </a:txBody>
                  <a:tcPr marL="14549" marR="14549" marT="7274" marB="7274" anchor="ctr"/>
                </a:tc>
                <a:extLst>
                  <a:ext uri="{0D108BD9-81ED-4DB2-BD59-A6C34878D82A}">
                    <a16:rowId xmlns:a16="http://schemas.microsoft.com/office/drawing/2014/main" val="10000"/>
                  </a:ext>
                </a:extLst>
              </a:tr>
              <a:tr h="1290031">
                <a:tc>
                  <a:txBody>
                    <a:bodyPr/>
                    <a:lstStyle/>
                    <a:p>
                      <a:pPr algn="l">
                        <a:lnSpc>
                          <a:spcPct val="115000"/>
                        </a:lnSpc>
                        <a:spcAft>
                          <a:spcPts val="0"/>
                        </a:spcAft>
                      </a:pPr>
                      <a:r>
                        <a:rPr lang="de-DE" sz="1400" kern="1200" dirty="0">
                          <a:effectLst/>
                          <a:latin typeface="Calibri" panose="020F0502020204030204" pitchFamily="34" charset="0"/>
                          <a:cs typeface="Calibri" panose="020F0502020204030204" pitchFamily="34" charset="0"/>
                        </a:rPr>
                        <a:t>325 </a:t>
                      </a:r>
                      <a:endParaRPr lang="de-DE" sz="800" dirty="0">
                        <a:effectLst/>
                        <a:latin typeface="Calibri" panose="020F0502020204030204" pitchFamily="34" charset="0"/>
                        <a:ea typeface="Calibri"/>
                        <a:cs typeface="Calibri" panose="020F0502020204030204" pitchFamily="34" charset="0"/>
                      </a:endParaRPr>
                    </a:p>
                  </a:txBody>
                  <a:tcPr marL="14549" marR="14549" marT="7274" marB="7274" anchor="ctr"/>
                </a:tc>
                <a:tc>
                  <a:txBody>
                    <a:bodyPr/>
                    <a:lstStyle/>
                    <a:p>
                      <a:pPr algn="l">
                        <a:lnSpc>
                          <a:spcPct val="115000"/>
                        </a:lnSpc>
                        <a:spcAft>
                          <a:spcPts val="0"/>
                        </a:spcAft>
                      </a:pPr>
                      <a:r>
                        <a:rPr lang="de-DE" sz="1400" u="none" strike="noStrike" kern="1200" dirty="0">
                          <a:effectLst/>
                          <a:latin typeface="Calibri" panose="020F0502020204030204" pitchFamily="34" charset="0"/>
                          <a:cs typeface="Calibri" panose="020F0502020204030204" pitchFamily="34" charset="0"/>
                        </a:rPr>
                        <a:t>01.</a:t>
                      </a:r>
                      <a:r>
                        <a:rPr lang="de-DE" sz="1400" u="none" strike="noStrike" kern="1200" baseline="0" dirty="0">
                          <a:effectLst/>
                          <a:latin typeface="Calibri" panose="020F0502020204030204" pitchFamily="34" charset="0"/>
                          <a:cs typeface="Calibri" panose="020F0502020204030204" pitchFamily="34" charset="0"/>
                        </a:rPr>
                        <a:t> </a:t>
                      </a:r>
                    </a:p>
                    <a:p>
                      <a:pPr algn="l">
                        <a:lnSpc>
                          <a:spcPct val="115000"/>
                        </a:lnSpc>
                        <a:spcAft>
                          <a:spcPts val="0"/>
                        </a:spcAft>
                      </a:pPr>
                      <a:r>
                        <a:rPr lang="de-DE" sz="1400" u="none" strike="noStrike" kern="1200" dirty="0">
                          <a:effectLst/>
                          <a:latin typeface="Calibri" panose="020F0502020204030204" pitchFamily="34" charset="0"/>
                          <a:cs typeface="Calibri" panose="020F0502020204030204" pitchFamily="34" charset="0"/>
                        </a:rPr>
                        <a:t>Nicäa </a:t>
                      </a:r>
                      <a:r>
                        <a:rPr lang="de-DE" sz="1400" kern="1200" dirty="0">
                          <a:effectLst/>
                          <a:latin typeface="Calibri" panose="020F0502020204030204" pitchFamily="34" charset="0"/>
                          <a:cs typeface="Calibri" panose="020F0502020204030204" pitchFamily="34" charset="0"/>
                        </a:rPr>
                        <a:t> </a:t>
                      </a:r>
                      <a:endParaRPr lang="de-DE" sz="800" dirty="0">
                        <a:effectLst/>
                        <a:latin typeface="Calibri" panose="020F0502020204030204" pitchFamily="34" charset="0"/>
                        <a:ea typeface="Calibri"/>
                        <a:cs typeface="Calibri" panose="020F0502020204030204" pitchFamily="34" charset="0"/>
                      </a:endParaRPr>
                    </a:p>
                  </a:txBody>
                  <a:tcPr marL="14549" marR="14549" marT="7274" marB="7274" anchor="ctr"/>
                </a:tc>
                <a:tc>
                  <a:txBody>
                    <a:bodyPr/>
                    <a:lstStyle/>
                    <a:p>
                      <a:pPr algn="l">
                        <a:lnSpc>
                          <a:spcPct val="115000"/>
                        </a:lnSpc>
                        <a:spcAft>
                          <a:spcPts val="0"/>
                        </a:spcAft>
                      </a:pPr>
                      <a:r>
                        <a:rPr lang="de-DE" sz="1400" u="none" strike="noStrike" kern="1200" dirty="0">
                          <a:effectLst/>
                          <a:latin typeface="Calibri" panose="020F0502020204030204" pitchFamily="34" charset="0"/>
                          <a:cs typeface="Calibri" panose="020F0502020204030204" pitchFamily="34" charset="0"/>
                        </a:rPr>
                        <a:t>Trinität</a:t>
                      </a:r>
                      <a:r>
                        <a:rPr lang="de-DE" sz="1400" kern="1200" dirty="0">
                          <a:effectLst/>
                          <a:latin typeface="Calibri" panose="020F0502020204030204" pitchFamily="34" charset="0"/>
                          <a:cs typeface="Calibri" panose="020F0502020204030204" pitchFamily="34" charset="0"/>
                        </a:rPr>
                        <a:t>, Gottheit Christi, </a:t>
                      </a:r>
                      <a:r>
                        <a:rPr lang="de-DE" sz="1400" u="none" strike="noStrike" kern="1200" dirty="0">
                          <a:effectLst/>
                          <a:latin typeface="Calibri" panose="020F0502020204030204" pitchFamily="34" charset="0"/>
                          <a:cs typeface="Calibri" panose="020F0502020204030204" pitchFamily="34" charset="0"/>
                        </a:rPr>
                        <a:t>Arianismus</a:t>
                      </a:r>
                      <a:r>
                        <a:rPr lang="de-DE" sz="1400" kern="1200" dirty="0">
                          <a:effectLst/>
                          <a:latin typeface="Calibri" panose="020F0502020204030204" pitchFamily="34" charset="0"/>
                          <a:cs typeface="Calibri" panose="020F0502020204030204" pitchFamily="34" charset="0"/>
                        </a:rPr>
                        <a:t> bzw. </a:t>
                      </a:r>
                      <a:r>
                        <a:rPr lang="de-DE" sz="1400" u="none" strike="noStrike" kern="1200" dirty="0">
                          <a:effectLst/>
                          <a:latin typeface="Calibri" panose="020F0502020204030204" pitchFamily="34" charset="0"/>
                          <a:cs typeface="Calibri" panose="020F0502020204030204" pitchFamily="34" charset="0"/>
                        </a:rPr>
                        <a:t>marianischer Streit</a:t>
                      </a:r>
                      <a:r>
                        <a:rPr lang="de-DE" sz="1400" kern="1200" dirty="0">
                          <a:effectLst/>
                          <a:latin typeface="Calibri" panose="020F0502020204030204" pitchFamily="34" charset="0"/>
                          <a:cs typeface="Calibri" panose="020F0502020204030204" pitchFamily="34" charset="0"/>
                        </a:rPr>
                        <a:t> </a:t>
                      </a:r>
                      <a:endParaRPr lang="de-DE" sz="800" dirty="0">
                        <a:effectLst/>
                        <a:latin typeface="Calibri" panose="020F0502020204030204" pitchFamily="34" charset="0"/>
                        <a:ea typeface="Calibri"/>
                        <a:cs typeface="Calibri" panose="020F0502020204030204" pitchFamily="34" charset="0"/>
                      </a:endParaRPr>
                    </a:p>
                  </a:txBody>
                  <a:tcPr marL="14549" marR="14549" marT="7274" marB="7274" anchor="ctr"/>
                </a:tc>
                <a:tc>
                  <a:txBody>
                    <a:bodyPr/>
                    <a:lstStyle/>
                    <a:p>
                      <a:pPr algn="l">
                        <a:lnSpc>
                          <a:spcPct val="115000"/>
                        </a:lnSpc>
                        <a:spcAft>
                          <a:spcPts val="0"/>
                        </a:spcAft>
                      </a:pPr>
                      <a:r>
                        <a:rPr lang="de-DE" sz="1400" u="none" strike="noStrike" kern="1200" dirty="0">
                          <a:effectLst/>
                          <a:latin typeface="Calibri" panose="020F0502020204030204" pitchFamily="34" charset="0"/>
                          <a:cs typeface="Calibri" panose="020F0502020204030204" pitchFamily="34" charset="0"/>
                        </a:rPr>
                        <a:t>Eusebius von </a:t>
                      </a:r>
                      <a:r>
                        <a:rPr lang="de-DE" sz="1400" u="none" strike="noStrike" kern="1200" dirty="0" err="1">
                          <a:effectLst/>
                          <a:latin typeface="Calibri" panose="020F0502020204030204" pitchFamily="34" charset="0"/>
                          <a:cs typeface="Calibri" panose="020F0502020204030204" pitchFamily="34" charset="0"/>
                        </a:rPr>
                        <a:t>Nikomedia</a:t>
                      </a:r>
                      <a:br>
                        <a:rPr lang="de-DE" sz="1400" kern="1200" dirty="0">
                          <a:effectLst/>
                          <a:latin typeface="Calibri" panose="020F0502020204030204" pitchFamily="34" charset="0"/>
                          <a:cs typeface="Calibri" panose="020F0502020204030204" pitchFamily="34" charset="0"/>
                        </a:rPr>
                      </a:br>
                      <a:r>
                        <a:rPr lang="de-DE" sz="1400" u="none" strike="noStrike" kern="1200" dirty="0">
                          <a:effectLst/>
                          <a:latin typeface="Calibri" panose="020F0502020204030204" pitchFamily="34" charset="0"/>
                          <a:cs typeface="Calibri" panose="020F0502020204030204" pitchFamily="34" charset="0"/>
                        </a:rPr>
                        <a:t>Eusebius von </a:t>
                      </a:r>
                      <a:r>
                        <a:rPr lang="de-DE" sz="1400" u="none" strike="noStrike" kern="1200" dirty="0" err="1">
                          <a:effectLst/>
                          <a:latin typeface="Calibri" panose="020F0502020204030204" pitchFamily="34" charset="0"/>
                          <a:cs typeface="Calibri" panose="020F0502020204030204" pitchFamily="34" charset="0"/>
                        </a:rPr>
                        <a:t>Caesarea</a:t>
                      </a:r>
                      <a:br>
                        <a:rPr lang="de-DE" sz="1400" kern="1200" dirty="0">
                          <a:effectLst/>
                          <a:latin typeface="Calibri" panose="020F0502020204030204" pitchFamily="34" charset="0"/>
                          <a:cs typeface="Calibri" panose="020F0502020204030204" pitchFamily="34" charset="0"/>
                        </a:rPr>
                      </a:br>
                      <a:r>
                        <a:rPr lang="de-DE" sz="1400" u="none" strike="noStrike" kern="1200" dirty="0">
                          <a:effectLst/>
                          <a:latin typeface="Calibri" panose="020F0502020204030204" pitchFamily="34" charset="0"/>
                          <a:cs typeface="Calibri" panose="020F0502020204030204" pitchFamily="34" charset="0"/>
                        </a:rPr>
                        <a:t>Alexander von Alexandria</a:t>
                      </a:r>
                      <a:br>
                        <a:rPr lang="de-DE" sz="1400" kern="1200" dirty="0">
                          <a:effectLst/>
                          <a:latin typeface="Calibri" panose="020F0502020204030204" pitchFamily="34" charset="0"/>
                          <a:cs typeface="Calibri" panose="020F0502020204030204" pitchFamily="34" charset="0"/>
                        </a:rPr>
                      </a:br>
                      <a:r>
                        <a:rPr lang="de-DE" sz="1400" u="none" strike="noStrike" kern="1200" dirty="0">
                          <a:effectLst/>
                          <a:latin typeface="Calibri" panose="020F0502020204030204" pitchFamily="34" charset="0"/>
                          <a:cs typeface="Calibri" panose="020F0502020204030204" pitchFamily="34" charset="0"/>
                        </a:rPr>
                        <a:t>Athanasius; Arius</a:t>
                      </a:r>
                      <a:r>
                        <a:rPr lang="de-DE" sz="1400" kern="1200" dirty="0">
                          <a:effectLst/>
                          <a:latin typeface="Calibri" panose="020F0502020204030204" pitchFamily="34" charset="0"/>
                          <a:cs typeface="Calibri" panose="020F0502020204030204" pitchFamily="34" charset="0"/>
                        </a:rPr>
                        <a:t> </a:t>
                      </a:r>
                      <a:endParaRPr lang="de-DE" sz="800" dirty="0">
                        <a:effectLst/>
                        <a:latin typeface="Calibri" panose="020F0502020204030204" pitchFamily="34" charset="0"/>
                        <a:ea typeface="Calibri"/>
                        <a:cs typeface="Calibri" panose="020F0502020204030204" pitchFamily="34" charset="0"/>
                      </a:endParaRPr>
                    </a:p>
                  </a:txBody>
                  <a:tcPr marL="14549" marR="14549" marT="7274" marB="7274" anchor="ctr"/>
                </a:tc>
                <a:tc>
                  <a:txBody>
                    <a:bodyPr/>
                    <a:lstStyle/>
                    <a:p>
                      <a:pPr algn="l">
                        <a:lnSpc>
                          <a:spcPct val="115000"/>
                        </a:lnSpc>
                        <a:spcAft>
                          <a:spcPts val="0"/>
                        </a:spcAft>
                      </a:pPr>
                      <a:r>
                        <a:rPr lang="de-DE" sz="1400" u="none" strike="noStrike" kern="1200" dirty="0">
                          <a:effectLst/>
                          <a:latin typeface="Calibri" panose="020F0502020204030204" pitchFamily="34" charset="0"/>
                          <a:cs typeface="Calibri" panose="020F0502020204030204" pitchFamily="34" charset="0"/>
                        </a:rPr>
                        <a:t>Bekenntnis von Nicäa</a:t>
                      </a:r>
                      <a:r>
                        <a:rPr lang="de-DE" sz="1400" kern="1200" dirty="0">
                          <a:effectLst/>
                          <a:latin typeface="Calibri" panose="020F0502020204030204" pitchFamily="34" charset="0"/>
                          <a:cs typeface="Calibri" panose="020F0502020204030204" pitchFamily="34" charset="0"/>
                        </a:rPr>
                        <a:t>: </a:t>
                      </a:r>
                      <a:r>
                        <a:rPr lang="de-DE" sz="1400" u="none" strike="noStrike" kern="1200" dirty="0">
                          <a:effectLst/>
                          <a:latin typeface="Calibri" panose="020F0502020204030204" pitchFamily="34" charset="0"/>
                          <a:cs typeface="Calibri" panose="020F0502020204030204" pitchFamily="34" charset="0"/>
                        </a:rPr>
                        <a:t>Wesensgleichheit</a:t>
                      </a:r>
                      <a:r>
                        <a:rPr lang="de-DE" sz="1400" u="none" strike="noStrike" kern="1200" baseline="0" dirty="0">
                          <a:effectLst/>
                          <a:latin typeface="Calibri" panose="020F0502020204030204" pitchFamily="34" charset="0"/>
                          <a:cs typeface="Calibri" panose="020F0502020204030204" pitchFamily="34" charset="0"/>
                        </a:rPr>
                        <a:t> </a:t>
                      </a:r>
                      <a:r>
                        <a:rPr lang="de-DE" sz="1400" kern="1200" dirty="0">
                          <a:effectLst/>
                          <a:latin typeface="Calibri" panose="020F0502020204030204" pitchFamily="34" charset="0"/>
                          <a:cs typeface="Calibri" panose="020F0502020204030204" pitchFamily="34" charset="0"/>
                        </a:rPr>
                        <a:t>von Gottvater und Sohn (</a:t>
                      </a:r>
                      <a:r>
                        <a:rPr lang="de-DE" sz="1400" kern="1200" dirty="0" err="1">
                          <a:effectLst/>
                          <a:latin typeface="Calibri" panose="020F0502020204030204" pitchFamily="34" charset="0"/>
                          <a:cs typeface="Calibri" panose="020F0502020204030204" pitchFamily="34" charset="0"/>
                        </a:rPr>
                        <a:t>ὁμοούσιος</a:t>
                      </a:r>
                      <a:r>
                        <a:rPr lang="de-DE" sz="1400" kern="1200" dirty="0">
                          <a:effectLst/>
                          <a:latin typeface="Calibri" panose="020F0502020204030204" pitchFamily="34" charset="0"/>
                          <a:cs typeface="Calibri" panose="020F0502020204030204" pitchFamily="34" charset="0"/>
                        </a:rPr>
                        <a:t> = </a:t>
                      </a:r>
                      <a:r>
                        <a:rPr lang="de-DE" sz="1400" kern="1200" dirty="0" err="1">
                          <a:effectLst/>
                          <a:latin typeface="Calibri" panose="020F0502020204030204" pitchFamily="34" charset="0"/>
                          <a:cs typeface="Calibri" panose="020F0502020204030204" pitchFamily="34" charset="0"/>
                        </a:rPr>
                        <a:t>homoousios</a:t>
                      </a:r>
                      <a:r>
                        <a:rPr lang="de-DE" sz="1400" kern="1200" dirty="0">
                          <a:effectLst/>
                          <a:latin typeface="Calibri" panose="020F0502020204030204" pitchFamily="34" charset="0"/>
                          <a:cs typeface="Calibri" panose="020F0502020204030204" pitchFamily="34" charset="0"/>
                        </a:rPr>
                        <a:t>)), Regelung des Osterdatums </a:t>
                      </a:r>
                      <a:r>
                        <a:rPr lang="de-DE" sz="1400" b="1" kern="1200" dirty="0">
                          <a:effectLst/>
                          <a:latin typeface="Calibri" panose="020F0502020204030204" pitchFamily="34" charset="0"/>
                          <a:cs typeface="Calibri" panose="020F0502020204030204" pitchFamily="34" charset="0"/>
                        </a:rPr>
                        <a:t>EG…</a:t>
                      </a:r>
                      <a:endParaRPr lang="de-DE" sz="800" b="1" dirty="0">
                        <a:effectLst/>
                        <a:latin typeface="Calibri" panose="020F0502020204030204" pitchFamily="34" charset="0"/>
                        <a:ea typeface="Calibri"/>
                        <a:cs typeface="Calibri" panose="020F0502020204030204" pitchFamily="34" charset="0"/>
                      </a:endParaRPr>
                    </a:p>
                  </a:txBody>
                  <a:tcPr marL="14549" marR="14549" marT="7274" marB="7274" anchor="ctr"/>
                </a:tc>
                <a:extLst>
                  <a:ext uri="{0D108BD9-81ED-4DB2-BD59-A6C34878D82A}">
                    <a16:rowId xmlns:a16="http://schemas.microsoft.com/office/drawing/2014/main" val="10001"/>
                  </a:ext>
                </a:extLst>
              </a:tr>
              <a:tr h="439709">
                <a:tc>
                  <a:txBody>
                    <a:bodyPr/>
                    <a:lstStyle/>
                    <a:p>
                      <a:pPr algn="l">
                        <a:lnSpc>
                          <a:spcPct val="115000"/>
                        </a:lnSpc>
                        <a:spcAft>
                          <a:spcPts val="0"/>
                        </a:spcAft>
                      </a:pPr>
                      <a:r>
                        <a:rPr lang="de-DE" sz="1400" kern="1200">
                          <a:effectLst/>
                          <a:latin typeface="Calibri" panose="020F0502020204030204" pitchFamily="34" charset="0"/>
                          <a:cs typeface="Calibri" panose="020F0502020204030204" pitchFamily="34" charset="0"/>
                        </a:rPr>
                        <a:t>381 </a:t>
                      </a:r>
                      <a:endParaRPr lang="de-DE" sz="800">
                        <a:effectLst/>
                        <a:latin typeface="Calibri" panose="020F0502020204030204" pitchFamily="34" charset="0"/>
                        <a:ea typeface="Calibri"/>
                        <a:cs typeface="Calibri" panose="020F0502020204030204" pitchFamily="34" charset="0"/>
                      </a:endParaRPr>
                    </a:p>
                  </a:txBody>
                  <a:tcPr marL="14549" marR="14549" marT="7274" marB="7274" anchor="ctr"/>
                </a:tc>
                <a:tc>
                  <a:txBody>
                    <a:bodyPr/>
                    <a:lstStyle/>
                    <a:p>
                      <a:pPr algn="l">
                        <a:lnSpc>
                          <a:spcPct val="115000"/>
                        </a:lnSpc>
                        <a:spcAft>
                          <a:spcPts val="0"/>
                        </a:spcAft>
                      </a:pPr>
                      <a:r>
                        <a:rPr lang="de-DE" sz="1400" u="none" strike="noStrike" kern="1200" dirty="0">
                          <a:effectLst/>
                          <a:latin typeface="Calibri" panose="020F0502020204030204" pitchFamily="34" charset="0"/>
                          <a:cs typeface="Calibri" panose="020F0502020204030204" pitchFamily="34" charset="0"/>
                        </a:rPr>
                        <a:t>02. </a:t>
                      </a:r>
                      <a:r>
                        <a:rPr lang="de-DE" sz="1400" u="none" strike="noStrike" kern="1200" dirty="0" err="1">
                          <a:effectLst/>
                          <a:latin typeface="Calibri" panose="020F0502020204030204" pitchFamily="34" charset="0"/>
                          <a:cs typeface="Calibri" panose="020F0502020204030204" pitchFamily="34" charset="0"/>
                        </a:rPr>
                        <a:t>Konstanti</a:t>
                      </a:r>
                      <a:r>
                        <a:rPr lang="de-DE" sz="1400" u="none" strike="noStrike" kern="1200" dirty="0">
                          <a:effectLst/>
                          <a:latin typeface="Calibri" panose="020F0502020204030204" pitchFamily="34" charset="0"/>
                          <a:cs typeface="Calibri" panose="020F0502020204030204" pitchFamily="34" charset="0"/>
                        </a:rPr>
                        <a:t>-</a:t>
                      </a:r>
                      <a:endParaRPr lang="de-DE" sz="800" dirty="0">
                        <a:effectLst/>
                        <a:latin typeface="Calibri" panose="020F0502020204030204" pitchFamily="34" charset="0"/>
                        <a:cs typeface="Calibri" panose="020F0502020204030204" pitchFamily="34" charset="0"/>
                      </a:endParaRPr>
                    </a:p>
                    <a:p>
                      <a:pPr marR="429260" algn="l">
                        <a:lnSpc>
                          <a:spcPct val="115000"/>
                        </a:lnSpc>
                        <a:spcAft>
                          <a:spcPts val="0"/>
                        </a:spcAft>
                      </a:pPr>
                      <a:r>
                        <a:rPr lang="de-DE" sz="1400" u="none" strike="noStrike" kern="1200" dirty="0" err="1">
                          <a:effectLst/>
                          <a:latin typeface="Calibri" panose="020F0502020204030204" pitchFamily="34" charset="0"/>
                          <a:cs typeface="Calibri" panose="020F0502020204030204" pitchFamily="34" charset="0"/>
                        </a:rPr>
                        <a:t>nopeI</a:t>
                      </a:r>
                      <a:r>
                        <a:rPr lang="de-DE" sz="1400" kern="1200" dirty="0">
                          <a:effectLst/>
                          <a:latin typeface="Calibri" panose="020F0502020204030204" pitchFamily="34" charset="0"/>
                          <a:cs typeface="Calibri" panose="020F0502020204030204" pitchFamily="34" charset="0"/>
                        </a:rPr>
                        <a:t> </a:t>
                      </a:r>
                      <a:endParaRPr lang="de-DE" sz="800" dirty="0">
                        <a:effectLst/>
                        <a:latin typeface="Calibri" panose="020F0502020204030204" pitchFamily="34" charset="0"/>
                        <a:ea typeface="Calibri"/>
                        <a:cs typeface="Calibri" panose="020F0502020204030204" pitchFamily="34" charset="0"/>
                      </a:endParaRPr>
                    </a:p>
                  </a:txBody>
                  <a:tcPr marL="14549" marR="14549" marT="7274" marB="7274" anchor="ctr"/>
                </a:tc>
                <a:tc>
                  <a:txBody>
                    <a:bodyPr/>
                    <a:lstStyle/>
                    <a:p>
                      <a:pPr algn="l">
                        <a:lnSpc>
                          <a:spcPct val="115000"/>
                        </a:lnSpc>
                        <a:spcAft>
                          <a:spcPts val="0"/>
                        </a:spcAft>
                      </a:pPr>
                      <a:r>
                        <a:rPr lang="de-DE" sz="1400" kern="1200" dirty="0">
                          <a:effectLst/>
                          <a:latin typeface="Calibri" panose="020F0502020204030204" pitchFamily="34" charset="0"/>
                          <a:cs typeface="Calibri" panose="020F0502020204030204" pitchFamily="34" charset="0"/>
                        </a:rPr>
                        <a:t>Trinität, Gottheit des </a:t>
                      </a:r>
                      <a:r>
                        <a:rPr lang="de-DE" sz="1400" u="none" strike="noStrike" kern="1200" dirty="0">
                          <a:effectLst/>
                          <a:latin typeface="Calibri" panose="020F0502020204030204" pitchFamily="34" charset="0"/>
                          <a:cs typeface="Calibri" panose="020F0502020204030204" pitchFamily="34" charset="0"/>
                        </a:rPr>
                        <a:t>Hl. Geistes</a:t>
                      </a:r>
                      <a:r>
                        <a:rPr lang="de-DE" sz="1400" kern="1200" dirty="0">
                          <a:effectLst/>
                          <a:latin typeface="Calibri" panose="020F0502020204030204" pitchFamily="34" charset="0"/>
                          <a:cs typeface="Calibri" panose="020F0502020204030204" pitchFamily="34" charset="0"/>
                        </a:rPr>
                        <a:t>, </a:t>
                      </a:r>
                      <a:r>
                        <a:rPr lang="de-DE" sz="1400" kern="1200" dirty="0" err="1">
                          <a:effectLst/>
                          <a:latin typeface="Calibri" panose="020F0502020204030204" pitchFamily="34" charset="0"/>
                          <a:cs typeface="Calibri" panose="020F0502020204030204" pitchFamily="34" charset="0"/>
                        </a:rPr>
                        <a:t>arianischer</a:t>
                      </a:r>
                      <a:r>
                        <a:rPr lang="de-DE" sz="1400" kern="1200" dirty="0">
                          <a:effectLst/>
                          <a:latin typeface="Calibri" panose="020F0502020204030204" pitchFamily="34" charset="0"/>
                          <a:cs typeface="Calibri" panose="020F0502020204030204" pitchFamily="34" charset="0"/>
                        </a:rPr>
                        <a:t> Streit </a:t>
                      </a:r>
                      <a:endParaRPr lang="de-DE" sz="800" dirty="0">
                        <a:effectLst/>
                        <a:latin typeface="Calibri" panose="020F0502020204030204" pitchFamily="34" charset="0"/>
                        <a:ea typeface="Calibri"/>
                        <a:cs typeface="Calibri" panose="020F0502020204030204" pitchFamily="34" charset="0"/>
                      </a:endParaRPr>
                    </a:p>
                  </a:txBody>
                  <a:tcPr marL="14549" marR="14549" marT="7274" marB="7274" anchor="ctr"/>
                </a:tc>
                <a:tc>
                  <a:txBody>
                    <a:bodyPr/>
                    <a:lstStyle/>
                    <a:p>
                      <a:pPr algn="l">
                        <a:lnSpc>
                          <a:spcPct val="115000"/>
                        </a:lnSpc>
                        <a:spcAft>
                          <a:spcPts val="0"/>
                        </a:spcAft>
                      </a:pPr>
                      <a:r>
                        <a:rPr lang="de-DE" sz="1400" u="none" strike="noStrike" kern="1200" dirty="0">
                          <a:effectLst/>
                          <a:latin typeface="Calibri" panose="020F0502020204030204" pitchFamily="34" charset="0"/>
                          <a:cs typeface="Calibri" panose="020F0502020204030204" pitchFamily="34" charset="0"/>
                        </a:rPr>
                        <a:t>Gregor von Nazianz</a:t>
                      </a:r>
                      <a:br>
                        <a:rPr lang="de-DE" sz="1400" kern="1200" dirty="0">
                          <a:effectLst/>
                          <a:latin typeface="Calibri" panose="020F0502020204030204" pitchFamily="34" charset="0"/>
                          <a:cs typeface="Calibri" panose="020F0502020204030204" pitchFamily="34" charset="0"/>
                        </a:rPr>
                      </a:br>
                      <a:r>
                        <a:rPr lang="de-DE" sz="1400" u="none" strike="noStrike" kern="1200" dirty="0">
                          <a:effectLst/>
                          <a:latin typeface="Calibri" panose="020F0502020204030204" pitchFamily="34" charset="0"/>
                          <a:cs typeface="Calibri" panose="020F0502020204030204" pitchFamily="34" charset="0"/>
                        </a:rPr>
                        <a:t>Gregor von </a:t>
                      </a:r>
                      <a:r>
                        <a:rPr lang="de-DE" sz="1400" u="none" strike="noStrike" kern="1200" dirty="0" err="1">
                          <a:effectLst/>
                          <a:latin typeface="Calibri" panose="020F0502020204030204" pitchFamily="34" charset="0"/>
                          <a:cs typeface="Calibri" panose="020F0502020204030204" pitchFamily="34" charset="0"/>
                        </a:rPr>
                        <a:t>Nyssa</a:t>
                      </a:r>
                      <a:r>
                        <a:rPr lang="de-DE" sz="1400" kern="1200" dirty="0">
                          <a:effectLst/>
                          <a:latin typeface="Calibri" panose="020F0502020204030204" pitchFamily="34" charset="0"/>
                          <a:cs typeface="Calibri" panose="020F0502020204030204" pitchFamily="34" charset="0"/>
                        </a:rPr>
                        <a:t> </a:t>
                      </a:r>
                      <a:endParaRPr lang="de-DE" sz="800" dirty="0">
                        <a:effectLst/>
                        <a:latin typeface="Calibri" panose="020F0502020204030204" pitchFamily="34" charset="0"/>
                        <a:ea typeface="Calibri"/>
                        <a:cs typeface="Calibri" panose="020F0502020204030204" pitchFamily="34" charset="0"/>
                      </a:endParaRPr>
                    </a:p>
                  </a:txBody>
                  <a:tcPr marL="14549" marR="14549" marT="7274" marB="7274" anchor="ctr"/>
                </a:tc>
                <a:tc>
                  <a:txBody>
                    <a:bodyPr/>
                    <a:lstStyle/>
                    <a:p>
                      <a:pPr algn="l">
                        <a:lnSpc>
                          <a:spcPct val="115000"/>
                        </a:lnSpc>
                        <a:spcAft>
                          <a:spcPts val="0"/>
                        </a:spcAft>
                      </a:pPr>
                      <a:r>
                        <a:rPr lang="de-DE" sz="1400" u="none" strike="noStrike" kern="1200" dirty="0" err="1">
                          <a:effectLst/>
                          <a:latin typeface="Calibri" panose="020F0502020204030204" pitchFamily="34" charset="0"/>
                          <a:cs typeface="Calibri" panose="020F0502020204030204" pitchFamily="34" charset="0"/>
                        </a:rPr>
                        <a:t>Nicäno-Konstantinopolitanum</a:t>
                      </a:r>
                      <a:r>
                        <a:rPr lang="de-DE" sz="1400" kern="1200" dirty="0">
                          <a:effectLst/>
                          <a:latin typeface="Calibri" panose="020F0502020204030204" pitchFamily="34" charset="0"/>
                          <a:cs typeface="Calibri" panose="020F0502020204030204" pitchFamily="34" charset="0"/>
                        </a:rPr>
                        <a:t>: „wahrer Gott von wahrem Gott“ –</a:t>
                      </a:r>
                      <a:r>
                        <a:rPr lang="de-DE" sz="1400" b="1" kern="1200" dirty="0">
                          <a:effectLst/>
                          <a:latin typeface="Calibri" panose="020F0502020204030204" pitchFamily="34" charset="0"/>
                          <a:cs typeface="Calibri" panose="020F0502020204030204" pitchFamily="34" charset="0"/>
                        </a:rPr>
                        <a:t>EG…</a:t>
                      </a:r>
                    </a:p>
                    <a:p>
                      <a:pPr algn="l">
                        <a:lnSpc>
                          <a:spcPct val="115000"/>
                        </a:lnSpc>
                        <a:spcAft>
                          <a:spcPts val="0"/>
                        </a:spcAft>
                      </a:pPr>
                      <a:endParaRPr lang="de-DE" sz="800" dirty="0">
                        <a:effectLst/>
                        <a:latin typeface="Calibri" panose="020F0502020204030204" pitchFamily="34" charset="0"/>
                        <a:ea typeface="Calibri"/>
                        <a:cs typeface="Calibri" panose="020F0502020204030204" pitchFamily="34" charset="0"/>
                      </a:endParaRPr>
                    </a:p>
                  </a:txBody>
                  <a:tcPr marL="14549" marR="14549" marT="7274" marB="7274" anchor="ctr"/>
                </a:tc>
                <a:extLst>
                  <a:ext uri="{0D108BD9-81ED-4DB2-BD59-A6C34878D82A}">
                    <a16:rowId xmlns:a16="http://schemas.microsoft.com/office/drawing/2014/main" val="10002"/>
                  </a:ext>
                </a:extLst>
              </a:tr>
              <a:tr h="864870">
                <a:tc>
                  <a:txBody>
                    <a:bodyPr/>
                    <a:lstStyle/>
                    <a:p>
                      <a:pPr algn="l">
                        <a:lnSpc>
                          <a:spcPct val="115000"/>
                        </a:lnSpc>
                        <a:spcAft>
                          <a:spcPts val="0"/>
                        </a:spcAft>
                      </a:pPr>
                      <a:r>
                        <a:rPr lang="de-DE" sz="1400" kern="1200">
                          <a:effectLst/>
                          <a:latin typeface="Calibri" panose="020F0502020204030204" pitchFamily="34" charset="0"/>
                          <a:cs typeface="Calibri" panose="020F0502020204030204" pitchFamily="34" charset="0"/>
                        </a:rPr>
                        <a:t>431 </a:t>
                      </a:r>
                      <a:endParaRPr lang="de-DE" sz="800">
                        <a:effectLst/>
                        <a:latin typeface="Calibri" panose="020F0502020204030204" pitchFamily="34" charset="0"/>
                        <a:ea typeface="Calibri"/>
                        <a:cs typeface="Calibri" panose="020F0502020204030204" pitchFamily="34" charset="0"/>
                      </a:endParaRPr>
                    </a:p>
                  </a:txBody>
                  <a:tcPr marL="14549" marR="14549" marT="7274" marB="7274" anchor="ctr"/>
                </a:tc>
                <a:tc>
                  <a:txBody>
                    <a:bodyPr/>
                    <a:lstStyle/>
                    <a:p>
                      <a:pPr algn="l">
                        <a:lnSpc>
                          <a:spcPct val="115000"/>
                        </a:lnSpc>
                        <a:spcAft>
                          <a:spcPts val="0"/>
                        </a:spcAft>
                      </a:pPr>
                      <a:r>
                        <a:rPr lang="de-DE" sz="1400" u="none" strike="noStrike" kern="1200" dirty="0">
                          <a:effectLst/>
                          <a:latin typeface="Calibri" panose="020F0502020204030204" pitchFamily="34" charset="0"/>
                          <a:cs typeface="Calibri" panose="020F0502020204030204" pitchFamily="34" charset="0"/>
                        </a:rPr>
                        <a:t>03. </a:t>
                      </a:r>
                    </a:p>
                    <a:p>
                      <a:pPr algn="l">
                        <a:lnSpc>
                          <a:spcPct val="115000"/>
                        </a:lnSpc>
                        <a:spcAft>
                          <a:spcPts val="0"/>
                        </a:spcAft>
                      </a:pPr>
                      <a:r>
                        <a:rPr lang="de-DE" sz="1400" u="none" strike="noStrike" kern="1200" dirty="0">
                          <a:effectLst/>
                          <a:latin typeface="Calibri" panose="020F0502020204030204" pitchFamily="34" charset="0"/>
                          <a:cs typeface="Calibri" panose="020F0502020204030204" pitchFamily="34" charset="0"/>
                        </a:rPr>
                        <a:t>Ephesos</a:t>
                      </a:r>
                      <a:r>
                        <a:rPr lang="de-DE" sz="1400" kern="1200" dirty="0">
                          <a:effectLst/>
                          <a:latin typeface="Calibri" panose="020F0502020204030204" pitchFamily="34" charset="0"/>
                          <a:cs typeface="Calibri" panose="020F0502020204030204" pitchFamily="34" charset="0"/>
                        </a:rPr>
                        <a:t> </a:t>
                      </a:r>
                      <a:endParaRPr lang="de-DE" sz="800" dirty="0">
                        <a:effectLst/>
                        <a:latin typeface="Calibri" panose="020F0502020204030204" pitchFamily="34" charset="0"/>
                        <a:ea typeface="Calibri"/>
                        <a:cs typeface="Calibri" panose="020F0502020204030204" pitchFamily="34" charset="0"/>
                      </a:endParaRPr>
                    </a:p>
                  </a:txBody>
                  <a:tcPr marL="14549" marR="14549" marT="7274" marB="7274" anchor="ctr"/>
                </a:tc>
                <a:tc>
                  <a:txBody>
                    <a:bodyPr/>
                    <a:lstStyle/>
                    <a:p>
                      <a:pPr algn="l">
                        <a:lnSpc>
                          <a:spcPct val="115000"/>
                        </a:lnSpc>
                        <a:spcAft>
                          <a:spcPts val="0"/>
                        </a:spcAft>
                      </a:pPr>
                      <a:r>
                        <a:rPr lang="de-DE" sz="1400" u="none" strike="noStrike" kern="1200" dirty="0">
                          <a:effectLst/>
                          <a:latin typeface="Calibri" panose="020F0502020204030204" pitchFamily="34" charset="0"/>
                          <a:cs typeface="Calibri" panose="020F0502020204030204" pitchFamily="34" charset="0"/>
                        </a:rPr>
                        <a:t>Christologie</a:t>
                      </a:r>
                      <a:r>
                        <a:rPr lang="de-DE" sz="1400" kern="1200" dirty="0">
                          <a:effectLst/>
                          <a:latin typeface="Calibri" panose="020F0502020204030204" pitchFamily="34" charset="0"/>
                          <a:cs typeface="Calibri" panose="020F0502020204030204" pitchFamily="34" charset="0"/>
                        </a:rPr>
                        <a:t>, Christus nur eine Person, Maria als </a:t>
                      </a:r>
                      <a:r>
                        <a:rPr lang="de-DE" sz="1400" u="none" strike="noStrike" kern="1200" dirty="0">
                          <a:effectLst/>
                          <a:latin typeface="Calibri" panose="020F0502020204030204" pitchFamily="34" charset="0"/>
                          <a:cs typeface="Calibri" panose="020F0502020204030204" pitchFamily="34" charset="0"/>
                        </a:rPr>
                        <a:t>Gottesgebärerin</a:t>
                      </a:r>
                      <a:r>
                        <a:rPr lang="de-DE" sz="1400" kern="1200" dirty="0">
                          <a:effectLst/>
                          <a:latin typeface="Calibri" panose="020F0502020204030204" pitchFamily="34" charset="0"/>
                          <a:cs typeface="Calibri" panose="020F0502020204030204" pitchFamily="34" charset="0"/>
                        </a:rPr>
                        <a:t> </a:t>
                      </a:r>
                      <a:endParaRPr lang="de-DE" sz="800" dirty="0">
                        <a:effectLst/>
                        <a:latin typeface="Calibri" panose="020F0502020204030204" pitchFamily="34" charset="0"/>
                        <a:ea typeface="Calibri"/>
                        <a:cs typeface="Calibri" panose="020F0502020204030204" pitchFamily="34" charset="0"/>
                      </a:endParaRPr>
                    </a:p>
                  </a:txBody>
                  <a:tcPr marL="14549" marR="14549" marT="7274" marB="7274" anchor="ctr"/>
                </a:tc>
                <a:tc>
                  <a:txBody>
                    <a:bodyPr/>
                    <a:lstStyle/>
                    <a:p>
                      <a:pPr algn="l">
                        <a:lnSpc>
                          <a:spcPct val="115000"/>
                        </a:lnSpc>
                        <a:spcAft>
                          <a:spcPts val="0"/>
                        </a:spcAft>
                      </a:pPr>
                      <a:r>
                        <a:rPr lang="fi-FI" sz="1400" u="none" strike="noStrike" kern="1200" dirty="0">
                          <a:effectLst/>
                          <a:latin typeface="Calibri" panose="020F0502020204030204" pitchFamily="34" charset="0"/>
                          <a:cs typeface="Calibri" panose="020F0502020204030204" pitchFamily="34" charset="0"/>
                        </a:rPr>
                        <a:t>Cyrill</a:t>
                      </a:r>
                      <a:br>
                        <a:rPr lang="fi-FI" sz="1400" kern="1200" dirty="0">
                          <a:effectLst/>
                          <a:latin typeface="Calibri" panose="020F0502020204030204" pitchFamily="34" charset="0"/>
                          <a:cs typeface="Calibri" panose="020F0502020204030204" pitchFamily="34" charset="0"/>
                        </a:rPr>
                      </a:br>
                      <a:r>
                        <a:rPr lang="fi-FI" sz="1400" u="none" strike="noStrike" kern="1200" dirty="0">
                          <a:effectLst/>
                          <a:latin typeface="Calibri" panose="020F0502020204030204" pitchFamily="34" charset="0"/>
                          <a:cs typeface="Calibri" panose="020F0502020204030204" pitchFamily="34" charset="0"/>
                        </a:rPr>
                        <a:t>Nestorius</a:t>
                      </a:r>
                      <a:br>
                        <a:rPr lang="fi-FI" sz="1400" kern="1200" dirty="0">
                          <a:effectLst/>
                          <a:latin typeface="Calibri" panose="020F0502020204030204" pitchFamily="34" charset="0"/>
                          <a:cs typeface="Calibri" panose="020F0502020204030204" pitchFamily="34" charset="0"/>
                        </a:rPr>
                      </a:br>
                      <a:r>
                        <a:rPr lang="fi-FI" sz="1400" u="none" strike="noStrike" kern="1200" dirty="0">
                          <a:effectLst/>
                          <a:latin typeface="Calibri" panose="020F0502020204030204" pitchFamily="34" charset="0"/>
                          <a:cs typeface="Calibri" panose="020F0502020204030204" pitchFamily="34" charset="0"/>
                        </a:rPr>
                        <a:t>Coelestin I.</a:t>
                      </a:r>
                      <a:br>
                        <a:rPr lang="fi-FI" sz="1400" kern="1200" dirty="0">
                          <a:effectLst/>
                          <a:latin typeface="Calibri" panose="020F0502020204030204" pitchFamily="34" charset="0"/>
                          <a:cs typeface="Calibri" panose="020F0502020204030204" pitchFamily="34" charset="0"/>
                        </a:rPr>
                      </a:br>
                      <a:r>
                        <a:rPr lang="fi-FI" sz="1400" u="none" strike="noStrike" kern="1200" dirty="0">
                          <a:effectLst/>
                          <a:latin typeface="Calibri" panose="020F0502020204030204" pitchFamily="34" charset="0"/>
                          <a:cs typeface="Calibri" panose="020F0502020204030204" pitchFamily="34" charset="0"/>
                        </a:rPr>
                        <a:t>Ibas von Edessa</a:t>
                      </a:r>
                      <a:r>
                        <a:rPr lang="fi-FI" sz="1400" kern="1200" dirty="0">
                          <a:effectLst/>
                          <a:latin typeface="Calibri" panose="020F0502020204030204" pitchFamily="34" charset="0"/>
                          <a:cs typeface="Calibri" panose="020F0502020204030204" pitchFamily="34" charset="0"/>
                        </a:rPr>
                        <a:t> </a:t>
                      </a:r>
                      <a:endParaRPr lang="de-DE" sz="800" dirty="0">
                        <a:effectLst/>
                        <a:latin typeface="Calibri" panose="020F0502020204030204" pitchFamily="34" charset="0"/>
                        <a:ea typeface="Calibri"/>
                        <a:cs typeface="Calibri" panose="020F0502020204030204" pitchFamily="34" charset="0"/>
                      </a:endParaRPr>
                    </a:p>
                  </a:txBody>
                  <a:tcPr marL="14549" marR="14549" marT="7274" marB="7274" anchor="ctr"/>
                </a:tc>
                <a:tc>
                  <a:txBody>
                    <a:bodyPr/>
                    <a:lstStyle/>
                    <a:p>
                      <a:pPr algn="l">
                        <a:lnSpc>
                          <a:spcPct val="115000"/>
                        </a:lnSpc>
                        <a:spcAft>
                          <a:spcPts val="0"/>
                        </a:spcAft>
                      </a:pPr>
                      <a:r>
                        <a:rPr lang="de-DE" sz="1400" kern="1200" dirty="0">
                          <a:effectLst/>
                          <a:latin typeface="Calibri" panose="020F0502020204030204" pitchFamily="34" charset="0"/>
                          <a:cs typeface="Calibri" panose="020F0502020204030204" pitchFamily="34" charset="0"/>
                        </a:rPr>
                        <a:t>Verurteilung des </a:t>
                      </a:r>
                      <a:r>
                        <a:rPr lang="de-DE" sz="1400" u="none" strike="noStrike" kern="1200" dirty="0">
                          <a:effectLst/>
                          <a:latin typeface="Calibri" panose="020F0502020204030204" pitchFamily="34" charset="0"/>
                          <a:cs typeface="Calibri" panose="020F0502020204030204" pitchFamily="34" charset="0"/>
                        </a:rPr>
                        <a:t>Nestorianismus</a:t>
                      </a:r>
                      <a:r>
                        <a:rPr lang="de-DE" sz="1400" kern="1200" dirty="0">
                          <a:effectLst/>
                          <a:latin typeface="Calibri" panose="020F0502020204030204" pitchFamily="34" charset="0"/>
                          <a:cs typeface="Calibri" panose="020F0502020204030204" pitchFamily="34" charset="0"/>
                        </a:rPr>
                        <a:t>, Abspaltung der </a:t>
                      </a:r>
                      <a:r>
                        <a:rPr lang="de-DE" sz="1400" u="none" strike="noStrike" kern="1200" dirty="0">
                          <a:effectLst/>
                          <a:latin typeface="Calibri" panose="020F0502020204030204" pitchFamily="34" charset="0"/>
                          <a:cs typeface="Calibri" panose="020F0502020204030204" pitchFamily="34" charset="0"/>
                        </a:rPr>
                        <a:t>Assyrischen Kirche des Ostens</a:t>
                      </a:r>
                      <a:r>
                        <a:rPr lang="de-DE" sz="1400" kern="1200" dirty="0">
                          <a:effectLst/>
                          <a:latin typeface="Calibri" panose="020F0502020204030204" pitchFamily="34" charset="0"/>
                          <a:cs typeface="Calibri" panose="020F0502020204030204" pitchFamily="34" charset="0"/>
                        </a:rPr>
                        <a:t> </a:t>
                      </a:r>
                      <a:endParaRPr lang="de-DE" sz="800" dirty="0">
                        <a:effectLst/>
                        <a:latin typeface="Calibri" panose="020F0502020204030204" pitchFamily="34" charset="0"/>
                        <a:ea typeface="Calibri"/>
                        <a:cs typeface="Calibri" panose="020F0502020204030204" pitchFamily="34" charset="0"/>
                      </a:endParaRPr>
                    </a:p>
                  </a:txBody>
                  <a:tcPr marL="14549" marR="14549" marT="7274" marB="7274" anchor="ctr"/>
                </a:tc>
                <a:extLst>
                  <a:ext uri="{0D108BD9-81ED-4DB2-BD59-A6C34878D82A}">
                    <a16:rowId xmlns:a16="http://schemas.microsoft.com/office/drawing/2014/main" val="10003"/>
                  </a:ext>
                </a:extLst>
              </a:tr>
              <a:tr h="1400229">
                <a:tc>
                  <a:txBody>
                    <a:bodyPr/>
                    <a:lstStyle/>
                    <a:p>
                      <a:pPr algn="l">
                        <a:lnSpc>
                          <a:spcPct val="115000"/>
                        </a:lnSpc>
                        <a:spcAft>
                          <a:spcPts val="0"/>
                        </a:spcAft>
                      </a:pPr>
                      <a:r>
                        <a:rPr lang="de-DE" sz="1400" kern="1200">
                          <a:effectLst/>
                          <a:latin typeface="Calibri" panose="020F0502020204030204" pitchFamily="34" charset="0"/>
                          <a:cs typeface="Calibri" panose="020F0502020204030204" pitchFamily="34" charset="0"/>
                        </a:rPr>
                        <a:t>451 </a:t>
                      </a:r>
                      <a:endParaRPr lang="de-DE" sz="800">
                        <a:effectLst/>
                        <a:latin typeface="Calibri" panose="020F0502020204030204" pitchFamily="34" charset="0"/>
                        <a:ea typeface="Calibri"/>
                        <a:cs typeface="Calibri" panose="020F0502020204030204" pitchFamily="34" charset="0"/>
                      </a:endParaRPr>
                    </a:p>
                  </a:txBody>
                  <a:tcPr marL="14549" marR="14549" marT="7274" marB="7274" anchor="ctr"/>
                </a:tc>
                <a:tc>
                  <a:txBody>
                    <a:bodyPr/>
                    <a:lstStyle/>
                    <a:p>
                      <a:pPr algn="l">
                        <a:lnSpc>
                          <a:spcPct val="115000"/>
                        </a:lnSpc>
                        <a:spcAft>
                          <a:spcPts val="0"/>
                        </a:spcAft>
                      </a:pPr>
                      <a:r>
                        <a:rPr lang="de-DE" sz="1400" u="none" strike="noStrike" kern="1200" dirty="0">
                          <a:effectLst/>
                          <a:latin typeface="Calibri" panose="020F0502020204030204" pitchFamily="34" charset="0"/>
                          <a:cs typeface="Calibri" panose="020F0502020204030204" pitchFamily="34" charset="0"/>
                        </a:rPr>
                        <a:t>04. Chalcedon</a:t>
                      </a:r>
                      <a:r>
                        <a:rPr lang="de-DE" sz="1400" kern="1200" dirty="0">
                          <a:effectLst/>
                          <a:latin typeface="Calibri" panose="020F0502020204030204" pitchFamily="34" charset="0"/>
                          <a:cs typeface="Calibri" panose="020F0502020204030204" pitchFamily="34" charset="0"/>
                        </a:rPr>
                        <a:t> </a:t>
                      </a:r>
                      <a:endParaRPr lang="de-DE" sz="800" dirty="0">
                        <a:effectLst/>
                        <a:latin typeface="Calibri" panose="020F0502020204030204" pitchFamily="34" charset="0"/>
                        <a:ea typeface="Calibri"/>
                        <a:cs typeface="Calibri" panose="020F0502020204030204" pitchFamily="34" charset="0"/>
                      </a:endParaRPr>
                    </a:p>
                  </a:txBody>
                  <a:tcPr marL="14549" marR="14549" marT="7274" marB="7274" anchor="ctr"/>
                </a:tc>
                <a:tc>
                  <a:txBody>
                    <a:bodyPr/>
                    <a:lstStyle/>
                    <a:p>
                      <a:pPr algn="l">
                        <a:lnSpc>
                          <a:spcPct val="115000"/>
                        </a:lnSpc>
                        <a:spcAft>
                          <a:spcPts val="0"/>
                        </a:spcAft>
                      </a:pPr>
                      <a:r>
                        <a:rPr lang="de-DE" sz="1400" kern="1200">
                          <a:effectLst/>
                          <a:latin typeface="Calibri" panose="020F0502020204030204" pitchFamily="34" charset="0"/>
                          <a:cs typeface="Calibri" panose="020F0502020204030204" pitchFamily="34" charset="0"/>
                        </a:rPr>
                        <a:t>Christologie </a:t>
                      </a:r>
                      <a:endParaRPr lang="de-DE" sz="800">
                        <a:effectLst/>
                        <a:latin typeface="Calibri" panose="020F0502020204030204" pitchFamily="34" charset="0"/>
                        <a:ea typeface="Calibri"/>
                        <a:cs typeface="Calibri" panose="020F0502020204030204" pitchFamily="34" charset="0"/>
                      </a:endParaRPr>
                    </a:p>
                  </a:txBody>
                  <a:tcPr marL="14549" marR="14549" marT="7274" marB="7274" anchor="ctr"/>
                </a:tc>
                <a:tc>
                  <a:txBody>
                    <a:bodyPr/>
                    <a:lstStyle/>
                    <a:p>
                      <a:pPr algn="l">
                        <a:lnSpc>
                          <a:spcPct val="115000"/>
                        </a:lnSpc>
                        <a:spcAft>
                          <a:spcPts val="0"/>
                        </a:spcAft>
                      </a:pPr>
                      <a:r>
                        <a:rPr lang="de-DE" sz="1400" kern="1200" dirty="0" err="1">
                          <a:solidFill>
                            <a:schemeClr val="tx1"/>
                          </a:solidFill>
                          <a:effectLst/>
                          <a:latin typeface="Calibri" panose="020F0502020204030204" pitchFamily="34" charset="0"/>
                          <a:cs typeface="Calibri" panose="020F0502020204030204" pitchFamily="34" charset="0"/>
                        </a:rPr>
                        <a:t>Eutyches</a:t>
                      </a:r>
                      <a:br>
                        <a:rPr lang="de-DE" sz="1400" kern="1200" dirty="0">
                          <a:solidFill>
                            <a:schemeClr val="tx1"/>
                          </a:solidFill>
                          <a:effectLst/>
                          <a:latin typeface="Calibri" panose="020F0502020204030204" pitchFamily="34" charset="0"/>
                          <a:cs typeface="Calibri" panose="020F0502020204030204" pitchFamily="34" charset="0"/>
                        </a:rPr>
                      </a:br>
                      <a:r>
                        <a:rPr lang="de-DE" sz="1400" u="none" strike="noStrike" kern="1200" dirty="0" err="1">
                          <a:solidFill>
                            <a:schemeClr val="tx1"/>
                          </a:solidFill>
                          <a:effectLst/>
                          <a:latin typeface="Calibri" panose="020F0502020204030204" pitchFamily="34" charset="0"/>
                          <a:cs typeface="Calibri" panose="020F0502020204030204" pitchFamily="34" charset="0"/>
                        </a:rPr>
                        <a:t>Flavian</a:t>
                      </a:r>
                      <a:br>
                        <a:rPr lang="de-DE" sz="1400" kern="1200" dirty="0">
                          <a:solidFill>
                            <a:schemeClr val="tx1"/>
                          </a:solidFill>
                          <a:effectLst/>
                          <a:latin typeface="Calibri" panose="020F0502020204030204" pitchFamily="34" charset="0"/>
                          <a:cs typeface="Calibri" panose="020F0502020204030204" pitchFamily="34" charset="0"/>
                        </a:rPr>
                      </a:br>
                      <a:r>
                        <a:rPr lang="de-DE" sz="1400" u="none" strike="noStrike" kern="1200" dirty="0" err="1">
                          <a:solidFill>
                            <a:schemeClr val="tx1"/>
                          </a:solidFill>
                          <a:effectLst/>
                          <a:latin typeface="Calibri" panose="020F0502020204030204" pitchFamily="34" charset="0"/>
                          <a:cs typeface="Calibri" panose="020F0502020204030204" pitchFamily="34" charset="0"/>
                        </a:rPr>
                        <a:t>Dioskoros</a:t>
                      </a:r>
                      <a:br>
                        <a:rPr lang="de-DE" sz="1400" kern="1200" dirty="0">
                          <a:solidFill>
                            <a:schemeClr val="tx1"/>
                          </a:solidFill>
                          <a:effectLst/>
                          <a:latin typeface="Calibri" panose="020F0502020204030204" pitchFamily="34" charset="0"/>
                          <a:cs typeface="Calibri" panose="020F0502020204030204" pitchFamily="34" charset="0"/>
                        </a:rPr>
                      </a:br>
                      <a:r>
                        <a:rPr lang="de-DE" sz="1400" u="none" strike="noStrike" kern="1200" dirty="0">
                          <a:effectLst/>
                          <a:latin typeface="Calibri" panose="020F0502020204030204" pitchFamily="34" charset="0"/>
                          <a:cs typeface="Calibri" panose="020F0502020204030204" pitchFamily="34" charset="0"/>
                        </a:rPr>
                        <a:t>Leo der Große</a:t>
                      </a:r>
                      <a:r>
                        <a:rPr lang="de-DE" sz="1400" kern="1200" dirty="0">
                          <a:effectLst/>
                          <a:latin typeface="Calibri" panose="020F0502020204030204" pitchFamily="34" charset="0"/>
                          <a:cs typeface="Calibri" panose="020F0502020204030204" pitchFamily="34" charset="0"/>
                        </a:rPr>
                        <a:t> </a:t>
                      </a:r>
                      <a:endParaRPr lang="de-DE" sz="800" dirty="0">
                        <a:effectLst/>
                        <a:latin typeface="Calibri" panose="020F0502020204030204" pitchFamily="34" charset="0"/>
                        <a:ea typeface="Calibri"/>
                        <a:cs typeface="Calibri" panose="020F0502020204030204" pitchFamily="34" charset="0"/>
                      </a:endParaRPr>
                    </a:p>
                  </a:txBody>
                  <a:tcPr marL="14549" marR="14549" marT="7274" marB="7274" anchor="ctr"/>
                </a:tc>
                <a:tc>
                  <a:txBody>
                    <a:bodyPr/>
                    <a:lstStyle/>
                    <a:p>
                      <a:pPr algn="l">
                        <a:lnSpc>
                          <a:spcPct val="115000"/>
                        </a:lnSpc>
                        <a:spcAft>
                          <a:spcPts val="0"/>
                        </a:spcAft>
                      </a:pPr>
                      <a:r>
                        <a:rPr lang="de-DE" sz="1400" u="none" strike="noStrike" kern="1200" dirty="0">
                          <a:effectLst/>
                          <a:latin typeface="Calibri" panose="020F0502020204030204" pitchFamily="34" charset="0"/>
                          <a:cs typeface="Calibri" panose="020F0502020204030204" pitchFamily="34" charset="0"/>
                        </a:rPr>
                        <a:t>Zwei-Naturen-Lehre</a:t>
                      </a:r>
                      <a:r>
                        <a:rPr lang="de-DE" sz="1400" kern="1200" dirty="0">
                          <a:effectLst/>
                          <a:latin typeface="Calibri" panose="020F0502020204030204" pitchFamily="34" charset="0"/>
                          <a:cs typeface="Calibri" panose="020F0502020204030204" pitchFamily="34" charset="0"/>
                        </a:rPr>
                        <a:t>: Jesus ist „wahrhaft Gott und wahrhaft Mensch“ und zwar „unvermischt und unverändert, ungeteilt und ungetrennt“ </a:t>
                      </a:r>
                      <a:br>
                        <a:rPr lang="de-DE" sz="1400" kern="1200" dirty="0">
                          <a:effectLst/>
                          <a:latin typeface="Calibri" panose="020F0502020204030204" pitchFamily="34" charset="0"/>
                          <a:cs typeface="Calibri" panose="020F0502020204030204" pitchFamily="34" charset="0"/>
                        </a:rPr>
                      </a:br>
                      <a:r>
                        <a:rPr lang="de-DE" sz="1400" kern="1200" dirty="0">
                          <a:effectLst/>
                          <a:latin typeface="Calibri" panose="020F0502020204030204" pitchFamily="34" charset="0"/>
                          <a:cs typeface="Calibri" panose="020F0502020204030204" pitchFamily="34" charset="0"/>
                        </a:rPr>
                        <a:t>Abspaltung der </a:t>
                      </a:r>
                      <a:r>
                        <a:rPr lang="de-DE" sz="1400" u="none" strike="noStrike" kern="1200" dirty="0">
                          <a:effectLst/>
                          <a:latin typeface="Calibri" panose="020F0502020204030204" pitchFamily="34" charset="0"/>
                          <a:cs typeface="Calibri" panose="020F0502020204030204" pitchFamily="34" charset="0"/>
                        </a:rPr>
                        <a:t>altorientalischen Kirchen</a:t>
                      </a:r>
                      <a:r>
                        <a:rPr lang="de-DE" sz="1400" kern="1200" dirty="0">
                          <a:effectLst/>
                          <a:latin typeface="Calibri" panose="020F0502020204030204" pitchFamily="34" charset="0"/>
                          <a:cs typeface="Calibri" panose="020F0502020204030204" pitchFamily="34" charset="0"/>
                        </a:rPr>
                        <a:t> </a:t>
                      </a:r>
                      <a:endParaRPr lang="de-DE" sz="800" dirty="0">
                        <a:effectLst/>
                        <a:latin typeface="Calibri" panose="020F0502020204030204" pitchFamily="34" charset="0"/>
                        <a:ea typeface="Calibri"/>
                        <a:cs typeface="Calibri" panose="020F0502020204030204" pitchFamily="34" charset="0"/>
                      </a:endParaRPr>
                    </a:p>
                  </a:txBody>
                  <a:tcPr marL="14549" marR="14549" marT="7274" marB="7274"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46080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Christologie</a:t>
            </a:r>
          </a:p>
        </p:txBody>
      </p:sp>
      <p:sp>
        <p:nvSpPr>
          <p:cNvPr id="5" name="Textfeld 4"/>
          <p:cNvSpPr txBox="1"/>
          <p:nvPr/>
        </p:nvSpPr>
        <p:spPr>
          <a:xfrm>
            <a:off x="395536" y="2132856"/>
            <a:ext cx="1656184" cy="2462213"/>
          </a:xfrm>
          <a:prstGeom prst="rect">
            <a:avLst/>
          </a:prstGeom>
          <a:solidFill>
            <a:schemeClr val="bg2">
              <a:alpha val="79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de-DE" sz="1400" b="1" dirty="0">
                <a:solidFill>
                  <a:schemeClr val="tx1"/>
                </a:solidFill>
                <a:latin typeface="Calibri" panose="020F0502020204030204" pitchFamily="34" charset="0"/>
                <a:cs typeface="Calibri" panose="020F0502020204030204" pitchFamily="34" charset="0"/>
              </a:rPr>
              <a:t>Nestorianer:</a:t>
            </a:r>
          </a:p>
          <a:p>
            <a:r>
              <a:rPr lang="de-DE" sz="1400" b="1" dirty="0" err="1">
                <a:solidFill>
                  <a:schemeClr val="tx1"/>
                </a:solidFill>
                <a:latin typeface="Calibri" panose="020F0502020204030204" pitchFamily="34" charset="0"/>
                <a:cs typeface="Calibri" panose="020F0502020204030204" pitchFamily="34" charset="0"/>
              </a:rPr>
              <a:t>Dyophysiten</a:t>
            </a:r>
            <a:endParaRPr lang="de-DE" sz="1400" b="1" dirty="0">
              <a:solidFill>
                <a:schemeClr val="tx1"/>
              </a:solidFill>
              <a:latin typeface="Calibri" panose="020F0502020204030204" pitchFamily="34" charset="0"/>
              <a:cs typeface="Calibri" panose="020F0502020204030204" pitchFamily="34" charset="0"/>
            </a:endParaRPr>
          </a:p>
          <a:p>
            <a:r>
              <a:rPr lang="de-DE" sz="1400" dirty="0">
                <a:solidFill>
                  <a:schemeClr val="tx1"/>
                </a:solidFill>
                <a:latin typeface="Calibri" panose="020F0502020204030204" pitchFamily="34" charset="0"/>
                <a:cs typeface="Calibri" panose="020F0502020204030204" pitchFamily="34" charset="0"/>
              </a:rPr>
              <a:t>Menschliche und göttliche Natur Jesu sind voneinander getrennt und werden nur durch das Band der Liebe zusammengehalten</a:t>
            </a:r>
          </a:p>
          <a:p>
            <a:endParaRPr lang="de-DE" sz="1400" dirty="0">
              <a:solidFill>
                <a:schemeClr val="tx1"/>
              </a:solidFill>
              <a:latin typeface="Calibri" panose="020F0502020204030204" pitchFamily="34" charset="0"/>
              <a:cs typeface="Calibri" panose="020F0502020204030204" pitchFamily="34" charset="0"/>
            </a:endParaRPr>
          </a:p>
          <a:p>
            <a:endParaRPr lang="de-DE" sz="1400" dirty="0">
              <a:solidFill>
                <a:schemeClr val="tx1"/>
              </a:solidFill>
              <a:latin typeface="Calibri" panose="020F0502020204030204" pitchFamily="34" charset="0"/>
              <a:cs typeface="Calibri" panose="020F0502020204030204" pitchFamily="34" charset="0"/>
            </a:endParaRPr>
          </a:p>
        </p:txBody>
      </p:sp>
      <p:sp>
        <p:nvSpPr>
          <p:cNvPr id="6" name="Textfeld 5"/>
          <p:cNvSpPr txBox="1"/>
          <p:nvPr/>
        </p:nvSpPr>
        <p:spPr>
          <a:xfrm>
            <a:off x="3491880" y="3059668"/>
            <a:ext cx="2016224" cy="369332"/>
          </a:xfrm>
          <a:prstGeom prst="rect">
            <a:avLst/>
          </a:prstGeom>
          <a:blipFill>
            <a:blip r:embed="rId2">
              <a:extLst>
                <a:ext uri="{BEBA8EAE-BF5A-486C-A8C5-ECC9F3942E4B}">
                  <a14:imgProps xmlns:a14="http://schemas.microsoft.com/office/drawing/2010/main">
                    <a14:imgLayer r:embed="rId3">
                      <a14:imgEffect>
                        <a14:brightnessContrast contrast="20000"/>
                      </a14:imgEffect>
                    </a14:imgLayer>
                  </a14:imgProps>
                </a:ext>
              </a:extLst>
            </a:blip>
            <a:tile tx="0" ty="0" sx="100000" sy="100000" flip="none" algn="tl"/>
          </a:blip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de-DE" b="1" dirty="0">
                <a:solidFill>
                  <a:schemeClr val="tx1"/>
                </a:solidFill>
                <a:latin typeface="Calibri" panose="020F0502020204030204" pitchFamily="34" charset="0"/>
                <a:cs typeface="Calibri" panose="020F0502020204030204" pitchFamily="34" charset="0"/>
              </a:rPr>
              <a:t>Chalcedon 451</a:t>
            </a:r>
          </a:p>
        </p:txBody>
      </p:sp>
      <p:sp>
        <p:nvSpPr>
          <p:cNvPr id="7" name="Textfeld 6"/>
          <p:cNvSpPr txBox="1"/>
          <p:nvPr/>
        </p:nvSpPr>
        <p:spPr>
          <a:xfrm>
            <a:off x="6228184" y="1700808"/>
            <a:ext cx="2592288" cy="954107"/>
          </a:xfrm>
          <a:prstGeom prst="rect">
            <a:avLst/>
          </a:prstGeom>
          <a:no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de-DE" sz="1400" b="1" dirty="0">
                <a:solidFill>
                  <a:schemeClr val="tx1"/>
                </a:solidFill>
                <a:latin typeface="Calibri" panose="020F0502020204030204" pitchFamily="34" charset="0"/>
                <a:cs typeface="Calibri" panose="020F0502020204030204" pitchFamily="34" charset="0"/>
              </a:rPr>
              <a:t>Arianer: </a:t>
            </a:r>
            <a:r>
              <a:rPr lang="de-DE" sz="1400" dirty="0">
                <a:solidFill>
                  <a:schemeClr val="tx1"/>
                </a:solidFill>
                <a:latin typeface="Calibri" panose="020F0502020204030204" pitchFamily="34" charset="0"/>
                <a:cs typeface="Calibri" panose="020F0502020204030204" pitchFamily="34" charset="0"/>
              </a:rPr>
              <a:t>menschliche und göttliche Natur sind in Jesus so zusammengekommen, dass ein Neues entstand</a:t>
            </a:r>
          </a:p>
        </p:txBody>
      </p:sp>
      <p:sp>
        <p:nvSpPr>
          <p:cNvPr id="8" name="Textfeld 7"/>
          <p:cNvSpPr txBox="1"/>
          <p:nvPr/>
        </p:nvSpPr>
        <p:spPr>
          <a:xfrm>
            <a:off x="6300192" y="3915633"/>
            <a:ext cx="2520280" cy="1169551"/>
          </a:xfrm>
          <a:prstGeom prst="rect">
            <a:avLst/>
          </a:prstGeom>
          <a:no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de-DE" sz="1400" b="1" dirty="0" err="1">
                <a:solidFill>
                  <a:schemeClr val="tx1"/>
                </a:solidFill>
                <a:latin typeface="Calibri" panose="020F0502020204030204" pitchFamily="34" charset="0"/>
                <a:cs typeface="Calibri" panose="020F0502020204030204" pitchFamily="34" charset="0"/>
              </a:rPr>
              <a:t>Monophysiten</a:t>
            </a:r>
            <a:r>
              <a:rPr lang="de-DE" sz="1400" b="1" dirty="0">
                <a:solidFill>
                  <a:schemeClr val="tx1"/>
                </a:solidFill>
                <a:latin typeface="Calibri" panose="020F0502020204030204" pitchFamily="34" charset="0"/>
                <a:cs typeface="Calibri" panose="020F0502020204030204" pitchFamily="34" charset="0"/>
              </a:rPr>
              <a:t>: </a:t>
            </a:r>
            <a:r>
              <a:rPr lang="de-DE" sz="1400" dirty="0">
                <a:solidFill>
                  <a:schemeClr val="tx1"/>
                </a:solidFill>
                <a:latin typeface="Calibri" panose="020F0502020204030204" pitchFamily="34" charset="0"/>
                <a:cs typeface="Calibri" panose="020F0502020204030204" pitchFamily="34" charset="0"/>
              </a:rPr>
              <a:t>Die göttliche Natur hat bei der Menschwerdung die menschliche ganz in sich aufgenommen.</a:t>
            </a:r>
          </a:p>
        </p:txBody>
      </p:sp>
      <p:cxnSp>
        <p:nvCxnSpPr>
          <p:cNvPr id="10" name="Gerade Verbindung mit Pfeil 9"/>
          <p:cNvCxnSpPr/>
          <p:nvPr/>
        </p:nvCxnSpPr>
        <p:spPr>
          <a:xfrm flipH="1">
            <a:off x="5580112" y="2177861"/>
            <a:ext cx="504056" cy="88180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Gerade Verbindung mit Pfeil 11"/>
          <p:cNvCxnSpPr/>
          <p:nvPr/>
        </p:nvCxnSpPr>
        <p:spPr>
          <a:xfrm>
            <a:off x="5580112" y="3501008"/>
            <a:ext cx="648072" cy="96136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Gerade Verbindung mit Pfeil 13"/>
          <p:cNvCxnSpPr/>
          <p:nvPr/>
        </p:nvCxnSpPr>
        <p:spPr>
          <a:xfrm flipH="1" flipV="1">
            <a:off x="2123728" y="2323620"/>
            <a:ext cx="1296144" cy="73604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Gerade Verbindung mit Pfeil 15"/>
          <p:cNvCxnSpPr/>
          <p:nvPr/>
        </p:nvCxnSpPr>
        <p:spPr>
          <a:xfrm flipH="1">
            <a:off x="2195736" y="3501008"/>
            <a:ext cx="1224136" cy="9994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feld 16"/>
          <p:cNvSpPr txBox="1"/>
          <p:nvPr/>
        </p:nvSpPr>
        <p:spPr>
          <a:xfrm>
            <a:off x="2627784" y="2370366"/>
            <a:ext cx="1440160" cy="338554"/>
          </a:xfrm>
          <a:prstGeom prst="rect">
            <a:avLst/>
          </a:prstGeom>
          <a:noFill/>
        </p:spPr>
        <p:txBody>
          <a:bodyPr wrap="square" rtlCol="0">
            <a:spAutoFit/>
          </a:bodyPr>
          <a:lstStyle/>
          <a:p>
            <a:r>
              <a:rPr lang="de-DE" sz="1600" b="1" i="1" dirty="0">
                <a:latin typeface="Calibri" panose="020F0502020204030204" pitchFamily="34" charset="0"/>
                <a:cs typeface="Calibri" panose="020F0502020204030204" pitchFamily="34" charset="0"/>
              </a:rPr>
              <a:t>„</a:t>
            </a:r>
            <a:r>
              <a:rPr lang="de-DE" sz="1600" b="1" i="1" dirty="0" err="1">
                <a:latin typeface="Calibri" panose="020F0502020204030204" pitchFamily="34" charset="0"/>
                <a:cs typeface="Calibri" panose="020F0502020204030204" pitchFamily="34" charset="0"/>
              </a:rPr>
              <a:t>ungesondert</a:t>
            </a:r>
            <a:r>
              <a:rPr lang="de-DE" sz="1600" b="1" i="1" dirty="0">
                <a:latin typeface="Calibri" panose="020F0502020204030204" pitchFamily="34" charset="0"/>
                <a:cs typeface="Calibri" panose="020F0502020204030204" pitchFamily="34" charset="0"/>
              </a:rPr>
              <a:t>“</a:t>
            </a:r>
          </a:p>
        </p:txBody>
      </p:sp>
      <p:sp>
        <p:nvSpPr>
          <p:cNvPr id="18" name="Textfeld 17"/>
          <p:cNvSpPr txBox="1"/>
          <p:nvPr/>
        </p:nvSpPr>
        <p:spPr>
          <a:xfrm>
            <a:off x="4499992" y="2370366"/>
            <a:ext cx="1656184" cy="338554"/>
          </a:xfrm>
          <a:prstGeom prst="rect">
            <a:avLst/>
          </a:prstGeom>
          <a:noFill/>
        </p:spPr>
        <p:txBody>
          <a:bodyPr wrap="square" rtlCol="0">
            <a:spAutoFit/>
          </a:bodyPr>
          <a:lstStyle/>
          <a:p>
            <a:r>
              <a:rPr lang="de-DE" sz="1600" b="1" i="1" dirty="0">
                <a:latin typeface="Calibri" panose="020F0502020204030204" pitchFamily="34" charset="0"/>
                <a:cs typeface="Calibri" panose="020F0502020204030204" pitchFamily="34" charset="0"/>
              </a:rPr>
              <a:t>„unvermischt“</a:t>
            </a:r>
          </a:p>
        </p:txBody>
      </p:sp>
      <p:sp>
        <p:nvSpPr>
          <p:cNvPr id="26" name="Textfeld 25"/>
          <p:cNvSpPr txBox="1"/>
          <p:nvPr/>
        </p:nvSpPr>
        <p:spPr>
          <a:xfrm>
            <a:off x="2483768" y="4077072"/>
            <a:ext cx="1512168" cy="338554"/>
          </a:xfrm>
          <a:prstGeom prst="rect">
            <a:avLst/>
          </a:prstGeom>
          <a:noFill/>
        </p:spPr>
        <p:txBody>
          <a:bodyPr wrap="square" rtlCol="0">
            <a:spAutoFit/>
          </a:bodyPr>
          <a:lstStyle/>
          <a:p>
            <a:r>
              <a:rPr lang="de-DE" sz="1600" b="1" i="1" dirty="0">
                <a:latin typeface="Calibri" panose="020F0502020204030204" pitchFamily="34" charset="0"/>
                <a:cs typeface="Calibri" panose="020F0502020204030204" pitchFamily="34" charset="0"/>
              </a:rPr>
              <a:t>„ungetrennt“</a:t>
            </a:r>
          </a:p>
        </p:txBody>
      </p:sp>
      <p:sp>
        <p:nvSpPr>
          <p:cNvPr id="27" name="Textfeld 26"/>
          <p:cNvSpPr txBox="1"/>
          <p:nvPr/>
        </p:nvSpPr>
        <p:spPr>
          <a:xfrm>
            <a:off x="4644008" y="4077072"/>
            <a:ext cx="1728192" cy="338554"/>
          </a:xfrm>
          <a:prstGeom prst="rect">
            <a:avLst/>
          </a:prstGeom>
          <a:noFill/>
        </p:spPr>
        <p:txBody>
          <a:bodyPr wrap="square" rtlCol="0">
            <a:spAutoFit/>
          </a:bodyPr>
          <a:lstStyle/>
          <a:p>
            <a:r>
              <a:rPr lang="de-DE" sz="1600" b="1" i="1" dirty="0">
                <a:latin typeface="Calibri" panose="020F0502020204030204" pitchFamily="34" charset="0"/>
                <a:cs typeface="Calibri" panose="020F0502020204030204" pitchFamily="34" charset="0"/>
              </a:rPr>
              <a:t>„</a:t>
            </a:r>
            <a:r>
              <a:rPr lang="de-DE" sz="1600" b="1" i="1" dirty="0" err="1">
                <a:latin typeface="Calibri" panose="020F0502020204030204" pitchFamily="34" charset="0"/>
                <a:cs typeface="Calibri" panose="020F0502020204030204" pitchFamily="34" charset="0"/>
              </a:rPr>
              <a:t>unverwandelt</a:t>
            </a:r>
            <a:r>
              <a:rPr lang="de-DE" sz="1600" b="1" i="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84644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0"/>
            <a:ext cx="5554980" cy="6858000"/>
          </a:xfrm>
          <a:prstGeom prst="rect">
            <a:avLst/>
          </a:prstGeom>
        </p:spPr>
      </p:pic>
    </p:spTree>
    <p:extLst>
      <p:ext uri="{BB962C8B-B14F-4D97-AF65-F5344CB8AC3E}">
        <p14:creationId xmlns:p14="http://schemas.microsoft.com/office/powerpoint/2010/main" val="3352975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ldergebnis für trinität"/>
          <p:cNvPicPr>
            <a:picLocks noChangeAspect="1" noChangeArrowheads="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l="6382" r="5226"/>
          <a:stretch/>
        </p:blipFill>
        <p:spPr bwMode="auto">
          <a:xfrm>
            <a:off x="2399517" y="116632"/>
            <a:ext cx="4140782" cy="3096344"/>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79512" y="260648"/>
            <a:ext cx="2095663"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de-DE" b="1" dirty="0" err="1"/>
              <a:t>Modalismus</a:t>
            </a:r>
            <a:endParaRPr lang="de-DE" b="1" dirty="0"/>
          </a:p>
          <a:p>
            <a:endParaRPr lang="de-DE" dirty="0"/>
          </a:p>
          <a:p>
            <a:r>
              <a:rPr lang="de-DE" dirty="0">
                <a:latin typeface="+mj-lt"/>
              </a:rPr>
              <a:t>Gott habe sich als nur e i n e Person mit drei </a:t>
            </a:r>
            <a:r>
              <a:rPr lang="de-DE" dirty="0" err="1">
                <a:latin typeface="+mj-lt"/>
              </a:rPr>
              <a:t>verschie</a:t>
            </a:r>
            <a:r>
              <a:rPr lang="de-DE" dirty="0">
                <a:latin typeface="+mj-lt"/>
              </a:rPr>
              <a:t>-denen Namen in unterschiedlicher Art und Weise (lat. Modus) den </a:t>
            </a:r>
            <a:r>
              <a:rPr lang="de-DE" dirty="0" err="1">
                <a:latin typeface="+mj-lt"/>
              </a:rPr>
              <a:t>Men-schen</a:t>
            </a:r>
            <a:r>
              <a:rPr lang="de-DE" dirty="0">
                <a:latin typeface="+mj-lt"/>
              </a:rPr>
              <a:t> offenbart. </a:t>
            </a:r>
          </a:p>
        </p:txBody>
      </p:sp>
      <p:sp>
        <p:nvSpPr>
          <p:cNvPr id="6" name="Rechteck 5"/>
          <p:cNvSpPr/>
          <p:nvPr/>
        </p:nvSpPr>
        <p:spPr>
          <a:xfrm>
            <a:off x="179512" y="3212976"/>
            <a:ext cx="8640960" cy="3693319"/>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de-DE" dirty="0">
                <a:latin typeface="+mj-lt"/>
              </a:rPr>
              <a:t>„Wir glauben an den  e i n e n  Gott, den Vater, den </a:t>
            </a:r>
          </a:p>
          <a:p>
            <a:r>
              <a:rPr lang="de-DE" dirty="0">
                <a:latin typeface="+mj-lt"/>
              </a:rPr>
              <a:t>Allmächtigen, der alles geschaffen hat, Himmel und Erde, </a:t>
            </a:r>
          </a:p>
          <a:p>
            <a:r>
              <a:rPr lang="de-DE" dirty="0">
                <a:latin typeface="+mj-lt"/>
              </a:rPr>
              <a:t>die sichtbare und die unsichtbare Welt. </a:t>
            </a:r>
          </a:p>
          <a:p>
            <a:endParaRPr lang="de-DE" dirty="0">
              <a:latin typeface="+mj-lt"/>
            </a:endParaRPr>
          </a:p>
          <a:p>
            <a:r>
              <a:rPr lang="de-DE" dirty="0">
                <a:latin typeface="+mj-lt"/>
              </a:rPr>
              <a:t>Und an den  e i n e n  Herrn Jesus Christus, Gottes </a:t>
            </a:r>
            <a:r>
              <a:rPr lang="de-DE" dirty="0" err="1">
                <a:latin typeface="+mj-lt"/>
              </a:rPr>
              <a:t>einge</a:t>
            </a:r>
            <a:r>
              <a:rPr lang="de-DE" dirty="0">
                <a:latin typeface="+mj-lt"/>
              </a:rPr>
              <a:t>-</a:t>
            </a:r>
          </a:p>
          <a:p>
            <a:r>
              <a:rPr lang="de-DE" dirty="0" err="1">
                <a:latin typeface="+mj-lt"/>
              </a:rPr>
              <a:t>borenen</a:t>
            </a:r>
            <a:r>
              <a:rPr lang="de-DE" dirty="0">
                <a:latin typeface="+mj-lt"/>
              </a:rPr>
              <a:t> Sohn, aus dem Vater geboren vor aller Zeit, </a:t>
            </a:r>
          </a:p>
          <a:p>
            <a:r>
              <a:rPr lang="de-DE" dirty="0">
                <a:latin typeface="+mj-lt"/>
              </a:rPr>
              <a:t>Gott von Gott, Licht vom Licht, wahrer Gott vom wahren Gott, </a:t>
            </a:r>
          </a:p>
          <a:p>
            <a:r>
              <a:rPr lang="de-DE" dirty="0">
                <a:latin typeface="+mj-lt"/>
              </a:rPr>
              <a:t>gezeugt, nicht geschaffen,   e i n e s  W e s e n s  mit dem Vater, </a:t>
            </a:r>
          </a:p>
          <a:p>
            <a:r>
              <a:rPr lang="de-DE" dirty="0">
                <a:latin typeface="+mj-lt"/>
              </a:rPr>
              <a:t>durch ihn (den Sohn) ist alles geschaffen...  </a:t>
            </a:r>
          </a:p>
          <a:p>
            <a:endParaRPr lang="de-DE" dirty="0">
              <a:latin typeface="+mj-lt"/>
            </a:endParaRPr>
          </a:p>
          <a:p>
            <a:r>
              <a:rPr lang="de-DE" dirty="0">
                <a:latin typeface="+mj-lt"/>
              </a:rPr>
              <a:t>Wir glauben an den Heiligen Geist, der Herr ist und lebendig macht, der aus dem Vater und dem Sohn hervorgeht, der mit dem Vater und dem Sohn angebetet und verherrlicht wird...“     </a:t>
            </a:r>
            <a:r>
              <a:rPr lang="de-DE" b="1" dirty="0">
                <a:latin typeface="+mj-lt"/>
              </a:rPr>
              <a:t>Glaubensbekenntnis von </a:t>
            </a:r>
            <a:r>
              <a:rPr lang="de-DE" b="1" dirty="0" err="1">
                <a:latin typeface="+mj-lt"/>
              </a:rPr>
              <a:t>Nizäa</a:t>
            </a:r>
            <a:r>
              <a:rPr lang="de-DE" b="1" dirty="0">
                <a:latin typeface="+mj-lt"/>
              </a:rPr>
              <a:t> 325</a:t>
            </a:r>
          </a:p>
        </p:txBody>
      </p:sp>
      <p:sp>
        <p:nvSpPr>
          <p:cNvPr id="7" name="Textfeld 6"/>
          <p:cNvSpPr txBox="1"/>
          <p:nvPr/>
        </p:nvSpPr>
        <p:spPr>
          <a:xfrm>
            <a:off x="6540299" y="332656"/>
            <a:ext cx="2424189" cy="424731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de-DE" b="1" dirty="0"/>
              <a:t>Subordination</a:t>
            </a:r>
          </a:p>
          <a:p>
            <a:r>
              <a:rPr lang="de-DE" dirty="0">
                <a:latin typeface="+mj-lt"/>
              </a:rPr>
              <a:t>Gott im eigentlichen Sinne wäre allein der Vater. Er allein sei ewig und allmächtig. Der Sohn und der Heilige Geist wären dem Vater untergeordnet (lat. „subordiniert“) – ihr „Gott-sein“ wäre von minderer Qualität, sie seien nur „gottähnlich“, weil sie nicht von Ewigkeit her und nicht allmächtig seien.</a:t>
            </a:r>
          </a:p>
        </p:txBody>
      </p:sp>
    </p:spTree>
    <p:extLst>
      <p:ext uri="{BB962C8B-B14F-4D97-AF65-F5344CB8AC3E}">
        <p14:creationId xmlns:p14="http://schemas.microsoft.com/office/powerpoint/2010/main" val="1628375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6125"/>
                    </a14:imgEffect>
                    <a14:imgEffect>
                      <a14:saturation sat="295000"/>
                    </a14:imgEffect>
                    <a14:imgEffect>
                      <a14:brightnessContrast bright="-14000" contrast="19000"/>
                    </a14:imgEffect>
                  </a14:imgLayer>
                </a14:imgProps>
              </a:ext>
              <a:ext uri="{28A0092B-C50C-407E-A947-70E740481C1C}">
                <a14:useLocalDpi xmlns:a14="http://schemas.microsoft.com/office/drawing/2010/main" val="0"/>
              </a:ext>
            </a:extLst>
          </a:blip>
          <a:srcRect/>
          <a:stretch>
            <a:fillRect/>
          </a:stretch>
        </p:blipFill>
        <p:spPr bwMode="auto">
          <a:xfrm>
            <a:off x="-36512" y="476672"/>
            <a:ext cx="9144000" cy="6398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1907704" y="44624"/>
            <a:ext cx="4968552" cy="461665"/>
          </a:xfrm>
          <a:prstGeom prst="rect">
            <a:avLst/>
          </a:prstGeom>
        </p:spPr>
        <p:txBody>
          <a:bodyPr wrap="square">
            <a:spAutoFit/>
          </a:bodyPr>
          <a:lstStyle/>
          <a:p>
            <a:r>
              <a:rPr lang="de-DE" sz="2400" b="1" dirty="0">
                <a:latin typeface="Calibri" panose="020F0502020204030204" pitchFamily="34" charset="0"/>
                <a:cs typeface="Calibri" panose="020F0502020204030204" pitchFamily="34" charset="0"/>
              </a:rPr>
              <a:t>Ausbreitung des Christentums bis 500</a:t>
            </a:r>
            <a:endParaRPr lang="de-DE" sz="2400" b="1" dirty="0"/>
          </a:p>
        </p:txBody>
      </p:sp>
    </p:spTree>
    <p:extLst>
      <p:ext uri="{BB962C8B-B14F-4D97-AF65-F5344CB8AC3E}">
        <p14:creationId xmlns:p14="http://schemas.microsoft.com/office/powerpoint/2010/main" val="2644463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el 1"/>
          <p:cNvSpPr>
            <a:spLocks noGrp="1"/>
          </p:cNvSpPr>
          <p:nvPr>
            <p:ph type="title"/>
          </p:nvPr>
        </p:nvSpPr>
        <p:spPr>
          <a:xfrm>
            <a:off x="755650" y="476250"/>
            <a:ext cx="8229600" cy="865188"/>
          </a:xfrm>
        </p:spPr>
        <p:txBody>
          <a:bodyPr/>
          <a:lstStyle/>
          <a:p>
            <a:pPr marL="484188" eaLnBrk="1" hangingPunct="1">
              <a:defRPr/>
            </a:pPr>
            <a:r>
              <a:rPr lang="de-DE" sz="3600" dirty="0">
                <a:solidFill>
                  <a:schemeClr val="accent3"/>
                </a:solidFill>
              </a:rPr>
              <a:t>Germanos ante portas</a:t>
            </a:r>
          </a:p>
        </p:txBody>
      </p:sp>
      <p:pic>
        <p:nvPicPr>
          <p:cNvPr id="11267" name="Inhaltsplatzhalter 3" descr="3 - Mitteleuropa um 526 n. Chr..jpg"/>
          <p:cNvPicPr>
            <a:picLocks noGrp="1" noChangeAspect="1"/>
          </p:cNvPicPr>
          <p:nvPr>
            <p:ph idx="1"/>
          </p:nvPr>
        </p:nvPicPr>
        <p:blipFill>
          <a:blip r:embed="rId3" cstate="print"/>
          <a:stretch>
            <a:fillRect/>
          </a:stretch>
        </p:blipFill>
        <p:spPr>
          <a:xfrm>
            <a:off x="1623314" y="1935163"/>
            <a:ext cx="5897372" cy="4389437"/>
          </a:xfrm>
          <a:effectLst>
            <a:softEdge rad="1125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60648"/>
            <a:ext cx="3816425" cy="966539"/>
          </a:xfrm>
        </p:spPr>
        <p:style>
          <a:lnRef idx="1">
            <a:schemeClr val="accent2"/>
          </a:lnRef>
          <a:fillRef idx="2">
            <a:schemeClr val="accent2"/>
          </a:fillRef>
          <a:effectRef idx="1">
            <a:schemeClr val="accent2"/>
          </a:effectRef>
          <a:fontRef idx="minor">
            <a:schemeClr val="dk1"/>
          </a:fontRef>
        </p:style>
        <p:txBody>
          <a:bodyPr rtlCol="0">
            <a:noAutofit/>
          </a:bodyPr>
          <a:lstStyle/>
          <a:p>
            <a:pPr marL="484632" eaLnBrk="1" fontAlgn="auto" hangingPunct="1">
              <a:lnSpc>
                <a:spcPct val="100000"/>
              </a:lnSpc>
              <a:spcAft>
                <a:spcPts val="0"/>
              </a:spcAft>
              <a:defRPr/>
            </a:pPr>
            <a:r>
              <a:rPr lang="de-DE" sz="3200" dirty="0">
                <a:solidFill>
                  <a:schemeClr val="tx1"/>
                </a:solidFill>
                <a:latin typeface="Calibri" panose="020F0502020204030204" pitchFamily="34" charset="0"/>
                <a:ea typeface="+mj-ea"/>
                <a:cs typeface="Calibri" panose="020F0502020204030204" pitchFamily="34" charset="0"/>
              </a:rPr>
              <a:t>Franken oder </a:t>
            </a:r>
            <a:br>
              <a:rPr lang="de-DE" sz="3200" dirty="0">
                <a:solidFill>
                  <a:schemeClr val="tx1"/>
                </a:solidFill>
                <a:latin typeface="Calibri" panose="020F0502020204030204" pitchFamily="34" charset="0"/>
                <a:ea typeface="+mj-ea"/>
                <a:cs typeface="Calibri" panose="020F0502020204030204" pitchFamily="34" charset="0"/>
              </a:rPr>
            </a:br>
            <a:r>
              <a:rPr lang="de-DE" sz="3200" dirty="0">
                <a:solidFill>
                  <a:schemeClr val="tx1"/>
                </a:solidFill>
                <a:latin typeface="Calibri" panose="020F0502020204030204" pitchFamily="34" charset="0"/>
                <a:ea typeface="+mj-ea"/>
                <a:cs typeface="Calibri" panose="020F0502020204030204" pitchFamily="34" charset="0"/>
              </a:rPr>
              <a:t>Alemannen?</a:t>
            </a:r>
          </a:p>
        </p:txBody>
      </p:sp>
      <p:sp>
        <p:nvSpPr>
          <p:cNvPr id="19459" name="Inhaltsplatzhalter 2"/>
          <p:cNvSpPr>
            <a:spLocks noGrp="1"/>
          </p:cNvSpPr>
          <p:nvPr>
            <p:ph idx="1"/>
          </p:nvPr>
        </p:nvSpPr>
        <p:spPr>
          <a:xfrm>
            <a:off x="323528" y="1340768"/>
            <a:ext cx="3816424" cy="5400600"/>
          </a:xfrm>
        </p:spPr>
        <p:style>
          <a:lnRef idx="0">
            <a:scrgbClr r="0" g="0" b="0"/>
          </a:lnRef>
          <a:fillRef idx="1003">
            <a:schemeClr val="lt2"/>
          </a:fillRef>
          <a:effectRef idx="0">
            <a:scrgbClr r="0" g="0" b="0"/>
          </a:effectRef>
          <a:fontRef idx="major"/>
        </p:style>
        <p:txBody>
          <a:bodyPr/>
          <a:lstStyle/>
          <a:p>
            <a:pPr eaLnBrk="1" hangingPunct="1">
              <a:buFont typeface="Wingdings 2" pitchFamily="18" charset="2"/>
              <a:buNone/>
            </a:pPr>
            <a:r>
              <a:rPr lang="de-DE" altLang="de-DE" sz="2300" dirty="0">
                <a:latin typeface="Century Gothic" pitchFamily="34" charset="0"/>
                <a:ea typeface="ＭＳ Ｐゴシック" pitchFamily="34" charset="-128"/>
              </a:rPr>
              <a:t>    </a:t>
            </a:r>
            <a:r>
              <a:rPr lang="de-DE" altLang="de-DE" sz="1800" i="1" dirty="0">
                <a:latin typeface="Calibri" panose="020F0502020204030204" pitchFamily="34" charset="0"/>
                <a:ea typeface="ＭＳ Ｐゴシック" pitchFamily="34" charset="-128"/>
                <a:cs typeface="Calibri" panose="020F0502020204030204" pitchFamily="34" charset="0"/>
              </a:rPr>
              <a:t>Als die beiden Heere zusammenstießen kam es zu einem gewaltigen Blutbad, und </a:t>
            </a:r>
            <a:r>
              <a:rPr lang="de-DE" altLang="de-DE" sz="1800" i="1" dirty="0" err="1">
                <a:latin typeface="Calibri" panose="020F0502020204030204" pitchFamily="34" charset="0"/>
                <a:ea typeface="ＭＳ Ｐゴシック" pitchFamily="34" charset="-128"/>
                <a:cs typeface="Calibri" panose="020F0502020204030204" pitchFamily="34" charset="0"/>
              </a:rPr>
              <a:t>Chlodwigs</a:t>
            </a:r>
            <a:r>
              <a:rPr lang="de-DE" altLang="de-DE" sz="1800" i="1" dirty="0">
                <a:latin typeface="Calibri" panose="020F0502020204030204" pitchFamily="34" charset="0"/>
                <a:ea typeface="ＭＳ Ｐゴシック" pitchFamily="34" charset="-128"/>
                <a:cs typeface="Calibri" panose="020F0502020204030204" pitchFamily="34" charset="0"/>
              </a:rPr>
              <a:t> Heer war nahe daran, völlig vernichtet zu werden. </a:t>
            </a:r>
          </a:p>
          <a:p>
            <a:pPr eaLnBrk="1" hangingPunct="1">
              <a:buFont typeface="Wingdings 2" pitchFamily="18" charset="2"/>
              <a:buNone/>
            </a:pPr>
            <a:r>
              <a:rPr lang="de-DE" altLang="de-DE" sz="1800" i="1" dirty="0">
                <a:latin typeface="Calibri" panose="020F0502020204030204" pitchFamily="34" charset="0"/>
                <a:ea typeface="ＭＳ Ｐゴシック" pitchFamily="34" charset="-128"/>
                <a:cs typeface="Calibri" panose="020F0502020204030204" pitchFamily="34" charset="0"/>
              </a:rPr>
              <a:t>      Als er das sah erhob er seine Augen zum Himmel, sein Herz wurde gerührt, seine Augen füllten sich mit Tränen und er sprach: </a:t>
            </a:r>
          </a:p>
          <a:p>
            <a:pPr eaLnBrk="1" hangingPunct="1">
              <a:buFont typeface="Wingdings 2" pitchFamily="18" charset="2"/>
              <a:buNone/>
            </a:pPr>
            <a:r>
              <a:rPr lang="de-DE" altLang="de-DE" sz="1800" i="1" dirty="0">
                <a:latin typeface="Calibri" panose="020F0502020204030204" pitchFamily="34" charset="0"/>
                <a:ea typeface="ＭＳ Ｐゴシック" pitchFamily="34" charset="-128"/>
                <a:cs typeface="Calibri" panose="020F0502020204030204" pitchFamily="34" charset="0"/>
              </a:rPr>
              <a:t>      Jesus, </a:t>
            </a:r>
            <a:r>
              <a:rPr lang="de-DE" altLang="de-DE" sz="1800" i="1" dirty="0" err="1">
                <a:latin typeface="Calibri" panose="020F0502020204030204" pitchFamily="34" charset="0"/>
                <a:ea typeface="ＭＳ Ｐゴシック" pitchFamily="34" charset="-128"/>
                <a:cs typeface="Calibri" panose="020F0502020204030204" pitchFamily="34" charset="0"/>
              </a:rPr>
              <a:t>Chrodechilde</a:t>
            </a:r>
            <a:r>
              <a:rPr lang="de-DE" altLang="de-DE" sz="1800" i="1" dirty="0">
                <a:latin typeface="Calibri" panose="020F0502020204030204" pitchFamily="34" charset="0"/>
                <a:ea typeface="ＭＳ Ｐゴシック" pitchFamily="34" charset="-128"/>
                <a:cs typeface="Calibri" panose="020F0502020204030204" pitchFamily="34" charset="0"/>
              </a:rPr>
              <a:t> verkündet, du seist der Sohn des lebendigen Gottes. Hilfe, sagt man, gebest  du den Bedrängten, Sieg denen, die auf dich hoffen… Gewährst du mir jetzt den Sieg über diese meine Feinde, so will ich an dich glauben </a:t>
            </a:r>
            <a:r>
              <a:rPr lang="de-DE" altLang="de-DE" sz="1800" b="1" i="1" dirty="0">
                <a:latin typeface="Calibri" panose="020F0502020204030204" pitchFamily="34" charset="0"/>
                <a:ea typeface="ＭＳ Ｐゴシック" pitchFamily="34" charset="-128"/>
                <a:cs typeface="Calibri" panose="020F0502020204030204" pitchFamily="34" charset="0"/>
              </a:rPr>
              <a:t>und mich taufen lassen auf deinen Namen.</a:t>
            </a:r>
            <a:r>
              <a:rPr lang="de-DE" altLang="de-DE" sz="1800" b="1" dirty="0">
                <a:latin typeface="Calibri" panose="020F0502020204030204" pitchFamily="34" charset="0"/>
                <a:ea typeface="ＭＳ Ｐゴシック" pitchFamily="34" charset="-128"/>
                <a:cs typeface="Calibri" panose="020F0502020204030204" pitchFamily="34" charset="0"/>
              </a:rPr>
              <a:t>    </a:t>
            </a:r>
            <a:r>
              <a:rPr lang="de-DE" altLang="de-DE" sz="1800" dirty="0">
                <a:latin typeface="Calibri" panose="020F0502020204030204" pitchFamily="34" charset="0"/>
                <a:ea typeface="ＭＳ Ｐゴシック" pitchFamily="34" charset="-128"/>
                <a:cs typeface="Calibri" panose="020F0502020204030204" pitchFamily="34" charset="0"/>
              </a:rPr>
              <a:t>     </a:t>
            </a:r>
            <a:r>
              <a:rPr lang="de-DE" altLang="de-DE" sz="1400" dirty="0">
                <a:latin typeface="Calibri" panose="020F0502020204030204" pitchFamily="34" charset="0"/>
                <a:ea typeface="ＭＳ Ｐゴシック" pitchFamily="34" charset="-128"/>
                <a:cs typeface="Calibri" panose="020F0502020204030204" pitchFamily="34" charset="0"/>
              </a:rPr>
              <a:t>Gregor von Tours</a:t>
            </a:r>
            <a:endParaRPr lang="de-DE" altLang="de-DE" sz="1600" dirty="0">
              <a:latin typeface="Calibri" panose="020F0502020204030204" pitchFamily="34" charset="0"/>
              <a:ea typeface="ＭＳ Ｐゴシック" pitchFamily="34" charset="-128"/>
              <a:cs typeface="Calibri" panose="020F0502020204030204" pitchFamily="34" charset="0"/>
            </a:endParaRPr>
          </a:p>
        </p:txBody>
      </p:sp>
      <p:pic>
        <p:nvPicPr>
          <p:cNvPr id="1026" name="Picture 2" descr="https://upload.wikimedia.org/wikipedia/commons/0/0a/Battle_of_Tolbia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9045" y="692696"/>
            <a:ext cx="4727451" cy="6029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1190087567"/>
              </p:ext>
            </p:extLst>
          </p:nvPr>
        </p:nvGraphicFramePr>
        <p:xfrm>
          <a:off x="1331640" y="980728"/>
          <a:ext cx="6552728" cy="4602480"/>
        </p:xfrm>
        <a:graphic>
          <a:graphicData uri="http://schemas.openxmlformats.org/drawingml/2006/table">
            <a:tbl>
              <a:tblPr firstRow="1" bandRow="1">
                <a:tableStyleId>{5C22544A-7EE6-4342-B048-85BDC9FD1C3A}</a:tableStyleId>
              </a:tblPr>
              <a:tblGrid>
                <a:gridCol w="3276364">
                  <a:extLst>
                    <a:ext uri="{9D8B030D-6E8A-4147-A177-3AD203B41FA5}">
                      <a16:colId xmlns:a16="http://schemas.microsoft.com/office/drawing/2014/main" val="20000"/>
                    </a:ext>
                  </a:extLst>
                </a:gridCol>
                <a:gridCol w="3276364">
                  <a:extLst>
                    <a:ext uri="{9D8B030D-6E8A-4147-A177-3AD203B41FA5}">
                      <a16:colId xmlns:a16="http://schemas.microsoft.com/office/drawing/2014/main" val="20001"/>
                    </a:ext>
                  </a:extLst>
                </a:gridCol>
              </a:tblGrid>
              <a:tr h="370840">
                <a:tc>
                  <a:txBody>
                    <a:bodyPr/>
                    <a:lstStyle/>
                    <a:p>
                      <a:r>
                        <a:rPr lang="de-DE" sz="2000" dirty="0">
                          <a:latin typeface="+mj-lt"/>
                        </a:rPr>
                        <a:t>Termine SS2020</a:t>
                      </a:r>
                    </a:p>
                  </a:txBody>
                  <a:tcPr/>
                </a:tc>
                <a:tc>
                  <a:txBody>
                    <a:bodyPr/>
                    <a:lstStyle/>
                    <a:p>
                      <a:endParaRPr lang="de-DE" sz="2000">
                        <a:latin typeface="+mj-lt"/>
                      </a:endParaRPr>
                    </a:p>
                  </a:txBody>
                  <a:tcPr/>
                </a:tc>
                <a:extLst>
                  <a:ext uri="{0D108BD9-81ED-4DB2-BD59-A6C34878D82A}">
                    <a16:rowId xmlns:a16="http://schemas.microsoft.com/office/drawing/2014/main" val="10000"/>
                  </a:ext>
                </a:extLst>
              </a:tr>
              <a:tr h="0">
                <a:tc>
                  <a:txBody>
                    <a:bodyPr/>
                    <a:lstStyle/>
                    <a:p>
                      <a:endParaRPr lang="de-DE" sz="2000" b="1" dirty="0">
                        <a:latin typeface="+mj-lt"/>
                      </a:endParaRPr>
                    </a:p>
                    <a:p>
                      <a:r>
                        <a:rPr lang="de-DE" sz="2000" b="1" dirty="0">
                          <a:latin typeface="+mj-lt"/>
                        </a:rPr>
                        <a:t>Sitzung 1: 02.04.2020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2000" b="1"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2000" b="1" dirty="0">
                          <a:latin typeface="+mj-lt"/>
                        </a:rPr>
                        <a:t>16.00 – 17.00 (19.00 h) = 3h</a:t>
                      </a:r>
                    </a:p>
                    <a:p>
                      <a:endParaRPr lang="de-DE" sz="2000" b="1" dirty="0">
                        <a:latin typeface="+mj-lt"/>
                      </a:endParaRPr>
                    </a:p>
                  </a:txBody>
                  <a:tcPr/>
                </a:tc>
                <a:extLst>
                  <a:ext uri="{0D108BD9-81ED-4DB2-BD59-A6C34878D82A}">
                    <a16:rowId xmlns:a16="http://schemas.microsoft.com/office/drawing/2014/main" val="10001"/>
                  </a:ext>
                </a:extLst>
              </a:tr>
              <a:tr h="370840">
                <a:tc>
                  <a:txBody>
                    <a:bodyPr/>
                    <a:lstStyle/>
                    <a:p>
                      <a:endParaRPr lang="de-DE" sz="2000" b="1" dirty="0">
                        <a:latin typeface="+mj-lt"/>
                      </a:endParaRPr>
                    </a:p>
                    <a:p>
                      <a:r>
                        <a:rPr lang="de-DE" sz="2000" b="1" dirty="0">
                          <a:latin typeface="+mj-lt"/>
                        </a:rPr>
                        <a:t>Sitzung 2: 07.04.2020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2000" b="1"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2000" b="1" dirty="0">
                          <a:latin typeface="+mj-lt"/>
                        </a:rPr>
                        <a:t>9.00 – 12.00 = 2,0 h</a:t>
                      </a:r>
                    </a:p>
                    <a:p>
                      <a:endParaRPr lang="de-DE" sz="2000" b="1" dirty="0">
                        <a:latin typeface="+mj-lt"/>
                      </a:endParaRPr>
                    </a:p>
                  </a:txBody>
                  <a:tcPr/>
                </a:tc>
                <a:extLst>
                  <a:ext uri="{0D108BD9-81ED-4DB2-BD59-A6C34878D82A}">
                    <a16:rowId xmlns:a16="http://schemas.microsoft.com/office/drawing/2014/main" val="10002"/>
                  </a:ext>
                </a:extLst>
              </a:tr>
              <a:tr h="370840">
                <a:tc>
                  <a:txBody>
                    <a:bodyPr/>
                    <a:lstStyle/>
                    <a:p>
                      <a:endParaRPr lang="de-DE" sz="2000" b="1" dirty="0">
                        <a:latin typeface="+mj-lt"/>
                      </a:endParaRPr>
                    </a:p>
                    <a:p>
                      <a:r>
                        <a:rPr lang="de-DE" sz="2000" b="1" dirty="0">
                          <a:latin typeface="+mj-lt"/>
                        </a:rPr>
                        <a:t>Sitzung 3: 14.04.2020</a:t>
                      </a:r>
                    </a:p>
                  </a:txBody>
                  <a:tcPr/>
                </a:tc>
                <a:tc>
                  <a:txBody>
                    <a:bodyPr/>
                    <a:lstStyle/>
                    <a:p>
                      <a:endParaRPr lang="de-DE" sz="2000" b="1" dirty="0">
                        <a:latin typeface="+mj-lt"/>
                      </a:endParaRPr>
                    </a:p>
                    <a:p>
                      <a:r>
                        <a:rPr lang="de-DE" sz="2000" b="1" dirty="0">
                          <a:latin typeface="+mj-lt"/>
                        </a:rPr>
                        <a:t>9.00 – 11.00 = 2,0 h</a:t>
                      </a:r>
                    </a:p>
                    <a:p>
                      <a:endParaRPr lang="de-DE" sz="2000" b="1" dirty="0">
                        <a:latin typeface="+mj-lt"/>
                      </a:endParaRPr>
                    </a:p>
                  </a:txBody>
                  <a:tcPr/>
                </a:tc>
                <a:extLst>
                  <a:ext uri="{0D108BD9-81ED-4DB2-BD59-A6C34878D82A}">
                    <a16:rowId xmlns:a16="http://schemas.microsoft.com/office/drawing/2014/main" val="10003"/>
                  </a:ext>
                </a:extLst>
              </a:tr>
              <a:tr h="370840">
                <a:tc>
                  <a:txBody>
                    <a:bodyPr/>
                    <a:lstStyle/>
                    <a:p>
                      <a:r>
                        <a:rPr lang="de-DE" sz="2000" b="1" dirty="0">
                          <a:latin typeface="+mj-lt"/>
                        </a:rPr>
                        <a:t>Sitzung 4: 21.04.2020</a:t>
                      </a:r>
                    </a:p>
                  </a:txBody>
                  <a:tcPr/>
                </a:tc>
                <a:tc>
                  <a:txBody>
                    <a:bodyPr/>
                    <a:lstStyle/>
                    <a:p>
                      <a:r>
                        <a:rPr lang="de-DE" sz="2000" b="1" dirty="0">
                          <a:latin typeface="+mj-lt"/>
                        </a:rPr>
                        <a:t>9.00 -11.00 = 2h</a:t>
                      </a:r>
                    </a:p>
                  </a:txBody>
                  <a:tcPr/>
                </a:tc>
                <a:extLst>
                  <a:ext uri="{0D108BD9-81ED-4DB2-BD59-A6C34878D82A}">
                    <a16:rowId xmlns:a16="http://schemas.microsoft.com/office/drawing/2014/main" val="373610009"/>
                  </a:ext>
                </a:extLst>
              </a:tr>
              <a:tr h="370840">
                <a:tc>
                  <a:txBody>
                    <a:bodyPr/>
                    <a:lstStyle/>
                    <a:p>
                      <a:r>
                        <a:rPr lang="de-DE" sz="2000" b="1" dirty="0">
                          <a:latin typeface="+mj-lt"/>
                        </a:rPr>
                        <a:t>Sitzung 5: 28.04.2020</a:t>
                      </a:r>
                    </a:p>
                  </a:txBody>
                  <a:tcPr/>
                </a:tc>
                <a:tc>
                  <a:txBody>
                    <a:bodyPr/>
                    <a:lstStyle/>
                    <a:p>
                      <a:r>
                        <a:rPr lang="de-DE" sz="2000" b="1" dirty="0">
                          <a:latin typeface="+mj-lt"/>
                        </a:rPr>
                        <a:t>9.00-11.00 = 2h</a:t>
                      </a:r>
                    </a:p>
                  </a:txBody>
                  <a:tcPr/>
                </a:tc>
                <a:extLst>
                  <a:ext uri="{0D108BD9-81ED-4DB2-BD59-A6C34878D82A}">
                    <a16:rowId xmlns:a16="http://schemas.microsoft.com/office/drawing/2014/main" val="1889249897"/>
                  </a:ext>
                </a:extLst>
              </a:tr>
              <a:tr h="370840">
                <a:tc>
                  <a:txBody>
                    <a:bodyPr/>
                    <a:lstStyle/>
                    <a:p>
                      <a:r>
                        <a:rPr lang="de-DE" sz="2000" b="1" dirty="0">
                          <a:latin typeface="+mj-lt"/>
                        </a:rPr>
                        <a:t>Sitzung 6: 05.05.2020</a:t>
                      </a:r>
                    </a:p>
                  </a:txBody>
                  <a:tcPr/>
                </a:tc>
                <a:tc>
                  <a:txBody>
                    <a:bodyPr/>
                    <a:lstStyle/>
                    <a:p>
                      <a:r>
                        <a:rPr lang="de-DE" sz="2000" b="1" dirty="0">
                          <a:latin typeface="+mj-lt"/>
                        </a:rPr>
                        <a:t>9:00 -11.00 =2h</a:t>
                      </a:r>
                    </a:p>
                  </a:txBody>
                  <a:tcPr/>
                </a:tc>
                <a:extLst>
                  <a:ext uri="{0D108BD9-81ED-4DB2-BD59-A6C34878D82A}">
                    <a16:rowId xmlns:a16="http://schemas.microsoft.com/office/drawing/2014/main" val="3165117790"/>
                  </a:ext>
                </a:extLst>
              </a:tr>
            </a:tbl>
          </a:graphicData>
        </a:graphic>
      </p:graphicFrame>
    </p:spTree>
    <p:extLst>
      <p:ext uri="{BB962C8B-B14F-4D97-AF65-F5344CB8AC3E}">
        <p14:creationId xmlns:p14="http://schemas.microsoft.com/office/powerpoint/2010/main" val="461340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95536" y="260648"/>
            <a:ext cx="8280400" cy="647700"/>
          </a:xfrm>
        </p:spPr>
        <p:style>
          <a:lnRef idx="1">
            <a:schemeClr val="accent2"/>
          </a:lnRef>
          <a:fillRef idx="2">
            <a:schemeClr val="accent2"/>
          </a:fillRef>
          <a:effectRef idx="1">
            <a:schemeClr val="accent2"/>
          </a:effectRef>
          <a:fontRef idx="minor">
            <a:schemeClr val="dk1"/>
          </a:fontRef>
        </p:style>
        <p:txBody>
          <a:bodyPr rtlCol="0">
            <a:noAutofit/>
          </a:bodyPr>
          <a:lstStyle/>
          <a:p>
            <a:pPr>
              <a:defRPr/>
            </a:pPr>
            <a:r>
              <a:rPr lang="de-DE" sz="3100" dirty="0">
                <a:solidFill>
                  <a:schemeClr val="tx1"/>
                </a:solidFill>
              </a:rPr>
              <a:t>    Bischofssitze als Kristallisationspunkte</a:t>
            </a:r>
            <a:endParaRPr lang="de-DE" sz="3100" dirty="0">
              <a:solidFill>
                <a:schemeClr val="tx1"/>
              </a:solidFill>
              <a:ea typeface="+mj-ea"/>
              <a:cs typeface="+mj-cs"/>
            </a:endParaRPr>
          </a:p>
        </p:txBody>
      </p:sp>
      <p:sp>
        <p:nvSpPr>
          <p:cNvPr id="18436" name="Inhaltsplatzhalter 2"/>
          <p:cNvSpPr>
            <a:spLocks noGrp="1"/>
          </p:cNvSpPr>
          <p:nvPr>
            <p:ph idx="1"/>
          </p:nvPr>
        </p:nvSpPr>
        <p:spPr>
          <a:xfrm>
            <a:off x="107504" y="1916832"/>
            <a:ext cx="3312368" cy="3816424"/>
          </a:xfrm>
        </p:spPr>
        <p:style>
          <a:lnRef idx="1">
            <a:schemeClr val="accent2"/>
          </a:lnRef>
          <a:fillRef idx="2">
            <a:schemeClr val="accent2"/>
          </a:fillRef>
          <a:effectRef idx="1">
            <a:schemeClr val="accent2"/>
          </a:effectRef>
          <a:fontRef idx="minor">
            <a:schemeClr val="dk1"/>
          </a:fontRef>
        </p:style>
        <p:txBody>
          <a:bodyPr/>
          <a:lstStyle/>
          <a:p>
            <a:pPr eaLnBrk="1" hangingPunct="1">
              <a:lnSpc>
                <a:spcPct val="90000"/>
              </a:lnSpc>
              <a:buClrTx/>
            </a:pPr>
            <a:r>
              <a:rPr lang="de-DE" altLang="de-DE" sz="2200" dirty="0">
                <a:latin typeface="Calibri" panose="020F0502020204030204" pitchFamily="34" charset="0"/>
                <a:ea typeface="ＭＳ Ｐゴシック" pitchFamily="34" charset="-128"/>
                <a:cs typeface="Calibri" panose="020F0502020204030204" pitchFamily="34" charset="0"/>
              </a:rPr>
              <a:t>Trier: um 300</a:t>
            </a:r>
          </a:p>
          <a:p>
            <a:pPr eaLnBrk="1" hangingPunct="1">
              <a:lnSpc>
                <a:spcPct val="90000"/>
              </a:lnSpc>
              <a:buClrTx/>
            </a:pPr>
            <a:r>
              <a:rPr lang="de-DE" altLang="de-DE" sz="2200" dirty="0">
                <a:latin typeface="Calibri" panose="020F0502020204030204" pitchFamily="34" charset="0"/>
                <a:ea typeface="ＭＳ Ｐゴシック" pitchFamily="34" charset="-128"/>
                <a:cs typeface="Calibri" panose="020F0502020204030204" pitchFamily="34" charset="0"/>
              </a:rPr>
              <a:t>Speyer: um 350</a:t>
            </a:r>
          </a:p>
          <a:p>
            <a:pPr eaLnBrk="1" hangingPunct="1">
              <a:lnSpc>
                <a:spcPct val="90000"/>
              </a:lnSpc>
              <a:buClrTx/>
            </a:pPr>
            <a:r>
              <a:rPr lang="de-DE" altLang="de-DE" sz="2200" dirty="0">
                <a:latin typeface="Calibri" panose="020F0502020204030204" pitchFamily="34" charset="0"/>
                <a:ea typeface="ＭＳ Ｐゴシック" pitchFamily="34" charset="-128"/>
                <a:cs typeface="Calibri" panose="020F0502020204030204" pitchFamily="34" charset="0"/>
              </a:rPr>
              <a:t>Konstanz:  um 585</a:t>
            </a:r>
          </a:p>
          <a:p>
            <a:pPr eaLnBrk="1" hangingPunct="1">
              <a:lnSpc>
                <a:spcPct val="90000"/>
              </a:lnSpc>
              <a:buClrTx/>
            </a:pPr>
            <a:r>
              <a:rPr lang="de-DE" altLang="de-DE" sz="2200" dirty="0">
                <a:latin typeface="Calibri" panose="020F0502020204030204" pitchFamily="34" charset="0"/>
                <a:ea typeface="ＭＳ Ｐゴシック" pitchFamily="34" charset="-128"/>
                <a:cs typeface="Calibri" panose="020F0502020204030204" pitchFamily="34" charset="0"/>
              </a:rPr>
              <a:t>Worms: um 614</a:t>
            </a:r>
          </a:p>
          <a:p>
            <a:pPr eaLnBrk="1" hangingPunct="1">
              <a:lnSpc>
                <a:spcPct val="90000"/>
              </a:lnSpc>
              <a:buClrTx/>
            </a:pPr>
            <a:r>
              <a:rPr lang="de-DE" altLang="de-DE" sz="2200" dirty="0">
                <a:latin typeface="Calibri" panose="020F0502020204030204" pitchFamily="34" charset="0"/>
                <a:ea typeface="ＭＳ Ｐゴシック" pitchFamily="34" charset="-128"/>
                <a:cs typeface="Calibri" panose="020F0502020204030204" pitchFamily="34" charset="0"/>
              </a:rPr>
              <a:t>Basel: 760 - Bistum</a:t>
            </a:r>
          </a:p>
          <a:p>
            <a:pPr eaLnBrk="1" hangingPunct="1">
              <a:lnSpc>
                <a:spcPct val="90000"/>
              </a:lnSpc>
              <a:buClrTx/>
            </a:pPr>
            <a:r>
              <a:rPr lang="de-DE" altLang="de-DE" sz="2200" dirty="0">
                <a:latin typeface="Calibri" panose="020F0502020204030204" pitchFamily="34" charset="0"/>
                <a:ea typeface="ＭＳ Ｐゴシック" pitchFamily="34" charset="-128"/>
                <a:cs typeface="Calibri" panose="020F0502020204030204" pitchFamily="34" charset="0"/>
              </a:rPr>
              <a:t>Mainz : 745 - Erzbistum</a:t>
            </a:r>
          </a:p>
          <a:p>
            <a:pPr eaLnBrk="1" hangingPunct="1">
              <a:lnSpc>
                <a:spcPct val="90000"/>
              </a:lnSpc>
              <a:buClrTx/>
            </a:pPr>
            <a:r>
              <a:rPr lang="de-DE" altLang="de-DE" sz="2200" dirty="0">
                <a:latin typeface="Calibri" panose="020F0502020204030204" pitchFamily="34" charset="0"/>
                <a:ea typeface="ＭＳ Ｐゴシック" pitchFamily="34" charset="-128"/>
                <a:cs typeface="Calibri" panose="020F0502020204030204" pitchFamily="34" charset="0"/>
              </a:rPr>
              <a:t>Straßburg: zu Mainz um 1000 selbständig</a:t>
            </a:r>
          </a:p>
          <a:p>
            <a:pPr eaLnBrk="1" hangingPunct="1">
              <a:lnSpc>
                <a:spcPct val="90000"/>
              </a:lnSpc>
              <a:buClrTx/>
            </a:pPr>
            <a:r>
              <a:rPr lang="de-DE" altLang="de-DE" sz="2200" dirty="0">
                <a:latin typeface="Calibri" panose="020F0502020204030204" pitchFamily="34" charset="0"/>
                <a:ea typeface="ＭＳ Ｐゴシック" pitchFamily="34" charset="-128"/>
                <a:cs typeface="Calibri" panose="020F0502020204030204" pitchFamily="34" charset="0"/>
              </a:rPr>
              <a:t>Köln: 795 - Erzbistum</a:t>
            </a:r>
          </a:p>
        </p:txBody>
      </p:sp>
      <p:pic>
        <p:nvPicPr>
          <p:cNvPr id="5" name="Picture 2"/>
          <p:cNvPicPr>
            <a:picLocks noChangeAspect="1" noChangeArrowheads="1"/>
          </p:cNvPicPr>
          <p:nvPr/>
        </p:nvPicPr>
        <p:blipFill>
          <a:blip r:embed="rId2" cstate="print"/>
          <a:srcRect t="10564" r="9316"/>
          <a:stretch>
            <a:fillRect/>
          </a:stretch>
        </p:blipFill>
        <p:spPr bwMode="auto">
          <a:xfrm>
            <a:off x="3419872" y="1107607"/>
            <a:ext cx="5472608" cy="5602841"/>
          </a:xfrm>
          <a:prstGeom prst="rect">
            <a:avLst/>
          </a:prstGeom>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p:txBody>
          <a:bodyPr/>
          <a:lstStyle/>
          <a:p>
            <a:pPr eaLnBrk="1" hangingPunct="1"/>
            <a:r>
              <a:rPr lang="de-DE" altLang="de-DE" sz="3600">
                <a:solidFill>
                  <a:srgbClr val="908342"/>
                </a:solidFill>
                <a:ea typeface="ＭＳ Ｐゴシック" pitchFamily="34" charset="-128"/>
              </a:rPr>
              <a:t>Die iroschottische Mission</a:t>
            </a:r>
          </a:p>
        </p:txBody>
      </p:sp>
      <p:sp>
        <p:nvSpPr>
          <p:cNvPr id="23555" name="Inhaltsplatzhalter 2"/>
          <p:cNvSpPr>
            <a:spLocks noGrp="1"/>
          </p:cNvSpPr>
          <p:nvPr>
            <p:ph idx="1"/>
          </p:nvPr>
        </p:nvSpPr>
        <p:spPr/>
        <p:txBody>
          <a:bodyPr/>
          <a:lstStyle/>
          <a:p>
            <a:pPr eaLnBrk="1" hangingPunct="1"/>
            <a:r>
              <a:rPr lang="de-DE" altLang="de-DE">
                <a:latin typeface="Century Gothic" pitchFamily="34" charset="0"/>
                <a:ea typeface="ＭＳ Ｐゴシック" pitchFamily="34" charset="-128"/>
              </a:rPr>
              <a:t>Landolin - Ettenheimmünster</a:t>
            </a:r>
          </a:p>
          <a:p>
            <a:pPr eaLnBrk="1" hangingPunct="1"/>
            <a:r>
              <a:rPr lang="de-DE" altLang="de-DE">
                <a:latin typeface="Century Gothic" pitchFamily="34" charset="0"/>
                <a:ea typeface="ＭＳ Ｐゴシック" pitchFamily="34" charset="-128"/>
              </a:rPr>
              <a:t>Pirmin - Reichenau</a:t>
            </a:r>
          </a:p>
          <a:p>
            <a:pPr eaLnBrk="1" hangingPunct="1"/>
            <a:r>
              <a:rPr lang="de-DE" altLang="de-DE">
                <a:latin typeface="Century Gothic" pitchFamily="34" charset="0"/>
                <a:ea typeface="ＭＳ Ｐゴシック" pitchFamily="34" charset="-128"/>
              </a:rPr>
              <a:t>Columban - </a:t>
            </a:r>
          </a:p>
          <a:p>
            <a:pPr eaLnBrk="1" hangingPunct="1"/>
            <a:r>
              <a:rPr lang="de-DE" altLang="de-DE">
                <a:latin typeface="Century Gothic" pitchFamily="34" charset="0"/>
                <a:ea typeface="ＭＳ Ｐゴシック" pitchFamily="34" charset="-128"/>
              </a:rPr>
              <a:t>Fridolin - Säckingen</a:t>
            </a:r>
          </a:p>
          <a:p>
            <a:pPr eaLnBrk="1" hangingPunct="1"/>
            <a:r>
              <a:rPr lang="de-DE" altLang="de-DE">
                <a:latin typeface="Century Gothic" pitchFamily="34" charset="0"/>
                <a:ea typeface="ＭＳ Ｐゴシック" pitchFamily="34" charset="-128"/>
              </a:rPr>
              <a:t>Trudbert – Münstertal</a:t>
            </a:r>
          </a:p>
          <a:p>
            <a:pPr eaLnBrk="1" hangingPunct="1"/>
            <a:r>
              <a:rPr lang="de-DE" altLang="de-DE">
                <a:latin typeface="Century Gothic" pitchFamily="34" charset="0"/>
                <a:ea typeface="ＭＳ Ｐゴシック" pitchFamily="34" charset="-128"/>
              </a:rPr>
              <a:t>Gallus - Thurgau</a:t>
            </a:r>
          </a:p>
          <a:p>
            <a:pPr eaLnBrk="1" hangingPunct="1"/>
            <a:endParaRPr lang="de-DE" altLang="de-DE">
              <a:latin typeface="Century Gothic" pitchFamily="34" charset="0"/>
              <a:ea typeface="ＭＳ Ｐゴシック"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a:xfrm>
            <a:off x="1089025" y="548680"/>
            <a:ext cx="6219279" cy="576287"/>
          </a:xfrm>
        </p:spPr>
        <p:style>
          <a:lnRef idx="1">
            <a:schemeClr val="accent2"/>
          </a:lnRef>
          <a:fillRef idx="2">
            <a:schemeClr val="accent2"/>
          </a:fillRef>
          <a:effectRef idx="1">
            <a:schemeClr val="accent2"/>
          </a:effectRef>
          <a:fontRef idx="minor">
            <a:schemeClr val="dk1"/>
          </a:fontRef>
        </p:style>
        <p:txBody>
          <a:bodyPr>
            <a:normAutofit fontScale="90000"/>
          </a:bodyPr>
          <a:lstStyle/>
          <a:p>
            <a:pPr algn="ctr" eaLnBrk="1" hangingPunct="1"/>
            <a:r>
              <a:rPr lang="de-DE" altLang="de-DE" sz="3600" dirty="0">
                <a:solidFill>
                  <a:schemeClr val="tx1"/>
                </a:solidFill>
                <a:latin typeface="+mj-lt"/>
                <a:ea typeface="ＭＳ Ｐゴシック" pitchFamily="34" charset="-128"/>
              </a:rPr>
              <a:t>Die karolingische Renaissance</a:t>
            </a:r>
          </a:p>
        </p:txBody>
      </p:sp>
      <p:sp>
        <p:nvSpPr>
          <p:cNvPr id="2" name="Textfeld 1"/>
          <p:cNvSpPr txBox="1"/>
          <p:nvPr/>
        </p:nvSpPr>
        <p:spPr>
          <a:xfrm>
            <a:off x="5076056" y="1530193"/>
            <a:ext cx="3812441" cy="4524315"/>
          </a:xfrm>
          <a:prstGeom prst="rect">
            <a:avLst/>
          </a:prstGeom>
          <a:noFill/>
        </p:spPr>
        <p:txBody>
          <a:bodyPr wrap="square" rtlCol="0">
            <a:spAutoFit/>
          </a:bodyPr>
          <a:lstStyle/>
          <a:p>
            <a:pPr marL="285750" indent="-285750">
              <a:buFont typeface="Wingdings" panose="05000000000000000000" pitchFamily="2" charset="2"/>
              <a:buChar char="§"/>
            </a:pPr>
            <a:r>
              <a:rPr lang="de-DE" b="1" dirty="0">
                <a:latin typeface="+mj-lt"/>
              </a:rPr>
              <a:t>Hofbibliothek </a:t>
            </a:r>
            <a:r>
              <a:rPr lang="de-DE" dirty="0">
                <a:latin typeface="+mj-lt"/>
              </a:rPr>
              <a:t>:alle erreichbaren Werke der Kirchenväter und der antiken Autoren versammelte</a:t>
            </a:r>
          </a:p>
          <a:p>
            <a:pPr marL="285750" indent="-285750">
              <a:buFont typeface="Wingdings" panose="05000000000000000000" pitchFamily="2" charset="2"/>
              <a:buChar char="§"/>
            </a:pPr>
            <a:r>
              <a:rPr lang="de-DE" b="1" dirty="0">
                <a:latin typeface="+mj-lt"/>
              </a:rPr>
              <a:t>Buchschrift: </a:t>
            </a:r>
            <a:r>
              <a:rPr lang="de-DE" dirty="0">
                <a:latin typeface="+mj-lt"/>
              </a:rPr>
              <a:t>der karolingischen Minuskel</a:t>
            </a:r>
          </a:p>
          <a:p>
            <a:pPr marL="285750" indent="-285750">
              <a:buFont typeface="Wingdings" panose="05000000000000000000" pitchFamily="2" charset="2"/>
              <a:buChar char="§"/>
            </a:pPr>
            <a:r>
              <a:rPr lang="de-DE" b="1" dirty="0">
                <a:latin typeface="+mj-lt"/>
              </a:rPr>
              <a:t>Sammeln und Kopieren </a:t>
            </a:r>
            <a:r>
              <a:rPr lang="de-DE" dirty="0">
                <a:latin typeface="+mj-lt"/>
              </a:rPr>
              <a:t>von Literatur, </a:t>
            </a:r>
          </a:p>
          <a:p>
            <a:pPr marL="285750" indent="-285750">
              <a:buFont typeface="Wingdings" panose="05000000000000000000" pitchFamily="2" charset="2"/>
              <a:buChar char="§"/>
            </a:pPr>
            <a:r>
              <a:rPr lang="de-DE" dirty="0">
                <a:latin typeface="+mj-lt"/>
              </a:rPr>
              <a:t>die Erarbeitung und Verbreitung einer gesicherten Textfassung der Bibel (</a:t>
            </a:r>
            <a:r>
              <a:rPr lang="de-DE" b="1" dirty="0" err="1">
                <a:latin typeface="+mj-lt"/>
              </a:rPr>
              <a:t>Alkuin</a:t>
            </a:r>
            <a:r>
              <a:rPr lang="de-DE" b="1" dirty="0">
                <a:latin typeface="+mj-lt"/>
              </a:rPr>
              <a:t>-Bibel)</a:t>
            </a:r>
            <a:r>
              <a:rPr lang="de-DE" dirty="0">
                <a:latin typeface="+mj-lt"/>
              </a:rPr>
              <a:t>, des Sakramentars und der Benediktinerregel</a:t>
            </a:r>
          </a:p>
          <a:p>
            <a:pPr marL="285750" indent="-285750">
              <a:buFont typeface="Wingdings" panose="05000000000000000000" pitchFamily="2" charset="2"/>
              <a:buChar char="§"/>
            </a:pPr>
            <a:r>
              <a:rPr lang="de-DE" b="1" dirty="0">
                <a:latin typeface="+mj-lt"/>
              </a:rPr>
              <a:t>Erlasse zu Baukunst und das Kunsthandwerk</a:t>
            </a:r>
            <a:r>
              <a:rPr lang="de-DE" dirty="0">
                <a:latin typeface="+mj-lt"/>
              </a:rPr>
              <a:t>, Rückgriff auf die Formensprache der römischen Architektur und römischen Kunst</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700808"/>
            <a:ext cx="4752528" cy="419020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idx="4294967295"/>
          </p:nvPr>
        </p:nvSpPr>
        <p:spPr>
          <a:xfrm>
            <a:off x="1547664" y="332656"/>
            <a:ext cx="6515100" cy="476275"/>
          </a:xfrm>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r>
              <a:rPr lang="de-CH" altLang="de-DE" sz="3200" dirty="0">
                <a:solidFill>
                  <a:schemeClr val="tx1"/>
                </a:solidFill>
                <a:latin typeface="Calibri" panose="020F0502020204030204" pitchFamily="34" charset="0"/>
                <a:cs typeface="Calibri" panose="020F0502020204030204" pitchFamily="34" charset="0"/>
              </a:rPr>
              <a:t>Die christlichen Konfessionen</a:t>
            </a:r>
            <a:endParaRPr lang="de-DE" altLang="de-DE" sz="3200" dirty="0">
              <a:solidFill>
                <a:schemeClr val="tx1"/>
              </a:solidFill>
              <a:latin typeface="Calibri" panose="020F0502020204030204" pitchFamily="34" charset="0"/>
              <a:cs typeface="Calibri" panose="020F0502020204030204" pitchFamily="34" charset="0"/>
            </a:endParaRPr>
          </a:p>
        </p:txBody>
      </p:sp>
      <p:sp>
        <p:nvSpPr>
          <p:cNvPr id="3" name="Inhaltsplatzhalter 2"/>
          <p:cNvSpPr>
            <a:spLocks noGrp="1"/>
          </p:cNvSpPr>
          <p:nvPr>
            <p:ph idx="4294967295"/>
          </p:nvPr>
        </p:nvSpPr>
        <p:spPr>
          <a:xfrm>
            <a:off x="0" y="965200"/>
            <a:ext cx="8229600" cy="4840288"/>
          </a:xfrm>
        </p:spPr>
        <p:txBody>
          <a:bodyPr/>
          <a:lstStyle/>
          <a:p>
            <a:pPr algn="ctr">
              <a:buFontTx/>
              <a:buNone/>
            </a:pPr>
            <a:endParaRPr lang="de-CH" altLang="de-DE" dirty="0"/>
          </a:p>
          <a:p>
            <a:pPr algn="ctr">
              <a:buFontTx/>
              <a:buNone/>
            </a:pPr>
            <a:r>
              <a:rPr lang="de-CH" altLang="de-DE" dirty="0"/>
              <a:t>                   Das Christentum</a:t>
            </a:r>
          </a:p>
          <a:p>
            <a:pPr algn="ctr">
              <a:buFontTx/>
              <a:buNone/>
            </a:pPr>
            <a:endParaRPr lang="de-CH" altLang="de-DE" dirty="0"/>
          </a:p>
          <a:p>
            <a:pPr algn="ctr">
              <a:buFontTx/>
              <a:buNone/>
            </a:pPr>
            <a:endParaRPr lang="de-DE" altLang="de-DE" dirty="0"/>
          </a:p>
        </p:txBody>
      </p:sp>
      <p:sp>
        <p:nvSpPr>
          <p:cNvPr id="4" name="Textfeld 3"/>
          <p:cNvSpPr txBox="1">
            <a:spLocks noChangeArrowheads="1"/>
          </p:cNvSpPr>
          <p:nvPr/>
        </p:nvSpPr>
        <p:spPr bwMode="auto">
          <a:xfrm>
            <a:off x="216304" y="4044664"/>
            <a:ext cx="208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1800" dirty="0"/>
              <a:t>Römisch-Katholisch</a:t>
            </a:r>
            <a:endParaRPr lang="de-DE" altLang="de-DE" sz="1800" dirty="0"/>
          </a:p>
        </p:txBody>
      </p:sp>
      <p:sp>
        <p:nvSpPr>
          <p:cNvPr id="5" name="Textfeld 4"/>
          <p:cNvSpPr txBox="1">
            <a:spLocks noChangeArrowheads="1"/>
          </p:cNvSpPr>
          <p:nvPr/>
        </p:nvSpPr>
        <p:spPr bwMode="auto">
          <a:xfrm>
            <a:off x="6974680" y="2900917"/>
            <a:ext cx="162976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1800" dirty="0"/>
              <a:t>    Orthodox</a:t>
            </a:r>
          </a:p>
          <a:p>
            <a:pPr marL="285750" indent="-285750" eaLnBrk="1" hangingPunct="1">
              <a:spcBef>
                <a:spcPct val="0"/>
              </a:spcBef>
              <a:buFontTx/>
              <a:buChar char="-"/>
            </a:pPr>
            <a:r>
              <a:rPr lang="de-CH" altLang="de-DE" sz="1800" dirty="0"/>
              <a:t>Griechisch</a:t>
            </a:r>
          </a:p>
          <a:p>
            <a:pPr marL="285750" indent="-285750" eaLnBrk="1" hangingPunct="1">
              <a:spcBef>
                <a:spcPct val="0"/>
              </a:spcBef>
              <a:buFontTx/>
              <a:buChar char="-"/>
            </a:pPr>
            <a:r>
              <a:rPr lang="de-CH" altLang="de-DE" sz="1800" dirty="0"/>
              <a:t>Russisch</a:t>
            </a:r>
          </a:p>
          <a:p>
            <a:pPr marL="285750" indent="-285750" eaLnBrk="1" hangingPunct="1">
              <a:spcBef>
                <a:spcPct val="0"/>
              </a:spcBef>
              <a:buFontTx/>
              <a:buChar char="-"/>
            </a:pPr>
            <a:endParaRPr lang="de-CH" altLang="de-DE" sz="1800" dirty="0"/>
          </a:p>
          <a:p>
            <a:pPr marL="285750" indent="-285750" eaLnBrk="1" hangingPunct="1">
              <a:spcBef>
                <a:spcPct val="0"/>
              </a:spcBef>
              <a:buFontTx/>
              <a:buChar char="-"/>
            </a:pPr>
            <a:endParaRPr lang="de-DE" altLang="de-DE" sz="1800" dirty="0"/>
          </a:p>
        </p:txBody>
      </p:sp>
      <p:sp>
        <p:nvSpPr>
          <p:cNvPr id="6" name="Textfeld 5"/>
          <p:cNvSpPr txBox="1">
            <a:spLocks noChangeArrowheads="1"/>
          </p:cNvSpPr>
          <p:nvPr/>
        </p:nvSpPr>
        <p:spPr bwMode="auto">
          <a:xfrm>
            <a:off x="2711449" y="2476758"/>
            <a:ext cx="47894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1800" dirty="0"/>
              <a:t>          Trennung: 1054 (Rom ↔ Konstantinopel)</a:t>
            </a:r>
            <a:endParaRPr lang="de-DE" altLang="de-DE" sz="1800" dirty="0"/>
          </a:p>
        </p:txBody>
      </p:sp>
      <p:sp>
        <p:nvSpPr>
          <p:cNvPr id="7" name="Textfeld 6"/>
          <p:cNvSpPr txBox="1">
            <a:spLocks noChangeArrowheads="1"/>
          </p:cNvSpPr>
          <p:nvPr/>
        </p:nvSpPr>
        <p:spPr bwMode="auto">
          <a:xfrm>
            <a:off x="1260879" y="3639581"/>
            <a:ext cx="3857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1800" dirty="0"/>
              <a:t>Trennung: 1517 (Reformation)</a:t>
            </a:r>
            <a:endParaRPr lang="de-DE" altLang="de-DE" sz="1800" dirty="0"/>
          </a:p>
        </p:txBody>
      </p:sp>
      <p:sp>
        <p:nvSpPr>
          <p:cNvPr id="8" name="Textfeld 7"/>
          <p:cNvSpPr txBox="1">
            <a:spLocks noChangeArrowheads="1"/>
          </p:cNvSpPr>
          <p:nvPr/>
        </p:nvSpPr>
        <p:spPr bwMode="auto">
          <a:xfrm>
            <a:off x="4481195" y="4149080"/>
            <a:ext cx="172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1800" dirty="0"/>
              <a:t>Evangelisch</a:t>
            </a:r>
          </a:p>
          <a:p>
            <a:pPr marL="285750" indent="-285750" eaLnBrk="1" hangingPunct="1">
              <a:spcBef>
                <a:spcPct val="0"/>
              </a:spcBef>
              <a:buFontTx/>
              <a:buChar char="-"/>
            </a:pPr>
            <a:r>
              <a:rPr lang="de-CH" altLang="de-DE" sz="1800" dirty="0"/>
              <a:t>Lutherisch</a:t>
            </a:r>
          </a:p>
          <a:p>
            <a:pPr marL="285750" indent="-285750" eaLnBrk="1" hangingPunct="1">
              <a:spcBef>
                <a:spcPct val="0"/>
              </a:spcBef>
              <a:buFontTx/>
              <a:buChar char="-"/>
            </a:pPr>
            <a:r>
              <a:rPr lang="de-CH" altLang="de-DE" sz="1800" dirty="0"/>
              <a:t>Reformiert</a:t>
            </a:r>
          </a:p>
          <a:p>
            <a:pPr marL="285750" indent="-285750" eaLnBrk="1" hangingPunct="1">
              <a:spcBef>
                <a:spcPct val="0"/>
              </a:spcBef>
              <a:buFontTx/>
              <a:buChar char="-"/>
            </a:pPr>
            <a:r>
              <a:rPr lang="de-CH" altLang="de-DE" sz="1800" dirty="0"/>
              <a:t>Freikirchen</a:t>
            </a:r>
            <a:endParaRPr lang="de-DE" altLang="de-DE" sz="1800" dirty="0"/>
          </a:p>
        </p:txBody>
      </p:sp>
      <p:sp>
        <p:nvSpPr>
          <p:cNvPr id="9" name="Textfeld 8"/>
          <p:cNvSpPr txBox="1">
            <a:spLocks noChangeArrowheads="1"/>
          </p:cNvSpPr>
          <p:nvPr/>
        </p:nvSpPr>
        <p:spPr bwMode="auto">
          <a:xfrm>
            <a:off x="-80566" y="5085184"/>
            <a:ext cx="35004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1800" dirty="0"/>
              <a:t>Trennung: 1870 </a:t>
            </a:r>
          </a:p>
          <a:p>
            <a:pPr eaLnBrk="1" hangingPunct="1">
              <a:spcBef>
                <a:spcPct val="0"/>
              </a:spcBef>
              <a:buFontTx/>
              <a:buNone/>
            </a:pPr>
            <a:r>
              <a:rPr lang="de-CH" altLang="de-DE" sz="1800" dirty="0"/>
              <a:t>(Unfehlbarkeit des Papstes)</a:t>
            </a:r>
            <a:endParaRPr lang="de-DE" altLang="de-DE" sz="1800" dirty="0"/>
          </a:p>
        </p:txBody>
      </p:sp>
      <p:sp>
        <p:nvSpPr>
          <p:cNvPr id="10" name="Textfeld 9"/>
          <p:cNvSpPr txBox="1">
            <a:spLocks noChangeArrowheads="1"/>
          </p:cNvSpPr>
          <p:nvPr/>
        </p:nvSpPr>
        <p:spPr bwMode="auto">
          <a:xfrm>
            <a:off x="3018037" y="5113327"/>
            <a:ext cx="200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1800" dirty="0"/>
              <a:t>Alt-Katholisch</a:t>
            </a:r>
            <a:endParaRPr lang="de-DE" altLang="de-DE" sz="1800" dirty="0"/>
          </a:p>
        </p:txBody>
      </p:sp>
      <p:sp>
        <p:nvSpPr>
          <p:cNvPr id="12" name="Geschweifte Klammer rechts 11"/>
          <p:cNvSpPr>
            <a:spLocks/>
          </p:cNvSpPr>
          <p:nvPr/>
        </p:nvSpPr>
        <p:spPr bwMode="auto">
          <a:xfrm rot="-5400000">
            <a:off x="4677568" y="-165398"/>
            <a:ext cx="857250" cy="5165725"/>
          </a:xfrm>
          <a:prstGeom prst="rightBrace">
            <a:avLst>
              <a:gd name="adj1" fmla="val 9262"/>
              <a:gd name="adj2" fmla="val 50000"/>
            </a:avLst>
          </a:prstGeom>
          <a:noFill/>
          <a:ln w="28575" algn="ctr">
            <a:solidFill>
              <a:srgbClr val="4A7EBB"/>
            </a:solidFill>
            <a:round/>
            <a:headEnd/>
            <a:tailEnd/>
          </a:ln>
          <a:extLst>
            <a:ext uri="{909E8E84-426E-40DD-AFC4-6F175D3DCCD1}">
              <a14:hiddenFill xmlns:a14="http://schemas.microsoft.com/office/drawing/2010/main">
                <a:solidFill>
                  <a:srgbClr val="FFFFFF"/>
                </a:solidFill>
              </a14:hiddenFill>
            </a:ext>
          </a:extLst>
        </p:spPr>
        <p:txBody>
          <a:bodyPr vert="eaVert" anchor="ctr"/>
          <a:lstStyle/>
          <a:p>
            <a:pPr algn="ctr" fontAlgn="auto">
              <a:spcBef>
                <a:spcPts val="0"/>
              </a:spcBef>
              <a:spcAft>
                <a:spcPts val="0"/>
              </a:spcAft>
              <a:defRPr/>
            </a:pPr>
            <a:endParaRPr lang="de-DE">
              <a:latin typeface="+mn-lt"/>
            </a:endParaRPr>
          </a:p>
        </p:txBody>
      </p:sp>
      <p:sp>
        <p:nvSpPr>
          <p:cNvPr id="13" name="Geschweifte Klammer rechts 12"/>
          <p:cNvSpPr>
            <a:spLocks/>
          </p:cNvSpPr>
          <p:nvPr/>
        </p:nvSpPr>
        <p:spPr bwMode="auto">
          <a:xfrm rot="-5400000">
            <a:off x="2724100" y="1771398"/>
            <a:ext cx="642937" cy="3571875"/>
          </a:xfrm>
          <a:prstGeom prst="rightBrace">
            <a:avLst>
              <a:gd name="adj1" fmla="val 8333"/>
              <a:gd name="adj2" fmla="val 41111"/>
            </a:avLst>
          </a:prstGeom>
          <a:noFill/>
          <a:ln w="28575" algn="ctr">
            <a:solidFill>
              <a:srgbClr val="4A7EBB"/>
            </a:solidFill>
            <a:round/>
            <a:headEnd/>
            <a:tailEnd/>
          </a:ln>
          <a:extLst>
            <a:ext uri="{909E8E84-426E-40DD-AFC4-6F175D3DCCD1}">
              <a14:hiddenFill xmlns:a14="http://schemas.microsoft.com/office/drawing/2010/main">
                <a:solidFill>
                  <a:srgbClr val="FFFFFF"/>
                </a:solidFill>
              </a14:hiddenFill>
            </a:ext>
          </a:extLst>
        </p:spPr>
        <p:txBody>
          <a:bodyPr vert="eaVert" anchor="ctr"/>
          <a:lstStyle/>
          <a:p>
            <a:pPr algn="ctr" fontAlgn="auto">
              <a:spcBef>
                <a:spcPts val="0"/>
              </a:spcBef>
              <a:spcAft>
                <a:spcPts val="0"/>
              </a:spcAft>
              <a:defRPr/>
            </a:pPr>
            <a:endParaRPr lang="de-DE">
              <a:latin typeface="+mn-lt"/>
            </a:endParaRPr>
          </a:p>
        </p:txBody>
      </p:sp>
      <p:sp>
        <p:nvSpPr>
          <p:cNvPr id="14" name="Geschweifte Klammer links 13"/>
          <p:cNvSpPr>
            <a:spLocks/>
          </p:cNvSpPr>
          <p:nvPr/>
        </p:nvSpPr>
        <p:spPr bwMode="auto">
          <a:xfrm rot="5400000">
            <a:off x="1455738" y="2924313"/>
            <a:ext cx="642937" cy="3529012"/>
          </a:xfrm>
          <a:prstGeom prst="leftBrace">
            <a:avLst>
              <a:gd name="adj1" fmla="val 15044"/>
              <a:gd name="adj2" fmla="val 46444"/>
            </a:avLst>
          </a:prstGeom>
          <a:noFill/>
          <a:ln w="28575" algn="ctr">
            <a:solidFill>
              <a:srgbClr val="4A7EBB"/>
            </a:solidFill>
            <a:round/>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fontAlgn="auto">
              <a:spcBef>
                <a:spcPts val="0"/>
              </a:spcBef>
              <a:spcAft>
                <a:spcPts val="0"/>
              </a:spcAft>
              <a:defRPr/>
            </a:pPr>
            <a:endParaRPr lang="de-DE">
              <a:latin typeface="+mn-lt"/>
            </a:endParaRPr>
          </a:p>
        </p:txBody>
      </p:sp>
      <p:sp>
        <p:nvSpPr>
          <p:cNvPr id="16" name="Textfeld 15"/>
          <p:cNvSpPr txBox="1">
            <a:spLocks noChangeArrowheads="1"/>
          </p:cNvSpPr>
          <p:nvPr/>
        </p:nvSpPr>
        <p:spPr bwMode="auto">
          <a:xfrm>
            <a:off x="1619375" y="2857370"/>
            <a:ext cx="208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1800" dirty="0"/>
              <a:t>Römisch-Katholisch</a:t>
            </a:r>
            <a:endParaRPr lang="de-DE" altLang="de-DE" sz="1800" dirty="0"/>
          </a:p>
        </p:txBody>
      </p:sp>
    </p:spTree>
    <p:extLst>
      <p:ext uri="{BB962C8B-B14F-4D97-AF65-F5344CB8AC3E}">
        <p14:creationId xmlns:p14="http://schemas.microsoft.com/office/powerpoint/2010/main" val="22166907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9" presetClass="entr" presetSubtype="1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p:cTn id="31"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32" dur="20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strips(downLeft)">
                                      <p:cBhvr>
                                        <p:cTn id="37" dur="500"/>
                                        <p:tgtEl>
                                          <p:spTgt spid="4">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12" fill="hold"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strips(downLeft)">
                                      <p:cBhvr>
                                        <p:cTn id="42" dur="500"/>
                                        <p:tgtEl>
                                          <p:spTgt spid="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Effect transition="in" filter="strips(downLeft)">
                                      <p:cBhvr>
                                        <p:cTn id="47" dur="500"/>
                                        <p:tgtEl>
                                          <p:spTgt spid="5">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nodeType="clickEffect">
                                  <p:stCondLst>
                                    <p:cond delay="0"/>
                                  </p:stCondLst>
                                  <p:childTnLst>
                                    <p:set>
                                      <p:cBhvr>
                                        <p:cTn id="51" dur="1" fill="hold">
                                          <p:stCondLst>
                                            <p:cond delay="0"/>
                                          </p:stCondLst>
                                        </p:cTn>
                                        <p:tgtEl>
                                          <p:spTgt spid="5">
                                            <p:txEl>
                                              <p:pRg st="2" end="2"/>
                                            </p:txEl>
                                          </p:spTgt>
                                        </p:tgtEl>
                                        <p:attrNameLst>
                                          <p:attrName>style.visibility</p:attrName>
                                        </p:attrNameLst>
                                      </p:cBhvr>
                                      <p:to>
                                        <p:strVal val="visible"/>
                                      </p:to>
                                    </p:set>
                                    <p:animEffect transition="in" filter="strips(downLeft)">
                                      <p:cBhvr>
                                        <p:cTn id="52" dur="500"/>
                                        <p:tgtEl>
                                          <p:spTgt spid="5">
                                            <p:txEl>
                                              <p:pRg st="2" end="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9" presetClass="entr" presetSubtype="1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p:cTn id="63" dur="2000" fill="hold"/>
                                        <p:tgtEl>
                                          <p:spTgt spid="7"/>
                                        </p:tgtEl>
                                        <p:attrNameLst>
                                          <p:attrName>ppt_w</p:attrName>
                                        </p:attrNameLst>
                                      </p:cBhvr>
                                      <p:tavLst>
                                        <p:tav tm="0" fmla="#ppt_w*sin(2.5*pi*$)">
                                          <p:val>
                                            <p:fltVal val="0"/>
                                          </p:val>
                                        </p:tav>
                                        <p:tav tm="100000">
                                          <p:val>
                                            <p:fltVal val="1"/>
                                          </p:val>
                                        </p:tav>
                                      </p:tavLst>
                                    </p:anim>
                                    <p:anim calcmode="lin" valueType="num">
                                      <p:cBhvr>
                                        <p:cTn id="64"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8" presetClass="emph" presetSubtype="0" fill="hold" grpId="0" nodeType="clickEffect">
                                  <p:stCondLst>
                                    <p:cond delay="0"/>
                                  </p:stCondLst>
                                  <p:childTnLst>
                                    <p:animRot by="21600000">
                                      <p:cBhvr>
                                        <p:cTn id="68" dur="2000" fill="hold"/>
                                        <p:tgtEl>
                                          <p:spTgt spid="4">
                                            <p:txEl>
                                              <p:pRg st="0" end="0"/>
                                            </p:txEl>
                                          </p:spTgt>
                                        </p:tgtEl>
                                        <p:attrNameLst>
                                          <p:attrName>r</p:attrName>
                                        </p:attrNameLst>
                                      </p:cBhvr>
                                    </p:animRot>
                                  </p:childTnLst>
                                </p:cTn>
                              </p:par>
                            </p:childTnLst>
                          </p:cTn>
                        </p:par>
                      </p:childTnLst>
                    </p:cTn>
                  </p:par>
                  <p:par>
                    <p:cTn id="69" fill="hold" nodeType="clickPar">
                      <p:stCondLst>
                        <p:cond delay="indefinite"/>
                      </p:stCondLst>
                      <p:childTnLst>
                        <p:par>
                          <p:cTn id="70" fill="hold" nodeType="withGroup">
                            <p:stCondLst>
                              <p:cond delay="0"/>
                            </p:stCondLst>
                            <p:childTnLst>
                              <p:par>
                                <p:cTn id="71" presetID="18" presetClass="entr" presetSubtype="12" fill="hold" nodeType="clickEffect">
                                  <p:stCondLst>
                                    <p:cond delay="0"/>
                                  </p:stCondLst>
                                  <p:childTnLst>
                                    <p:set>
                                      <p:cBhvr>
                                        <p:cTn id="72" dur="1" fill="hold">
                                          <p:stCondLst>
                                            <p:cond delay="0"/>
                                          </p:stCondLst>
                                        </p:cTn>
                                        <p:tgtEl>
                                          <p:spTgt spid="8">
                                            <p:txEl>
                                              <p:pRg st="0" end="0"/>
                                            </p:txEl>
                                          </p:spTgt>
                                        </p:tgtEl>
                                        <p:attrNameLst>
                                          <p:attrName>style.visibility</p:attrName>
                                        </p:attrNameLst>
                                      </p:cBhvr>
                                      <p:to>
                                        <p:strVal val="visible"/>
                                      </p:to>
                                    </p:set>
                                    <p:animEffect transition="in" filter="strips(downLeft)">
                                      <p:cBhvr>
                                        <p:cTn id="73" dur="500"/>
                                        <p:tgtEl>
                                          <p:spTgt spid="8">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8" presetClass="entr" presetSubtype="12" fill="hold" nodeType="clickEffect">
                                  <p:stCondLst>
                                    <p:cond delay="0"/>
                                  </p:stCondLst>
                                  <p:childTnLst>
                                    <p:set>
                                      <p:cBhvr>
                                        <p:cTn id="77" dur="1" fill="hold">
                                          <p:stCondLst>
                                            <p:cond delay="0"/>
                                          </p:stCondLst>
                                        </p:cTn>
                                        <p:tgtEl>
                                          <p:spTgt spid="8">
                                            <p:txEl>
                                              <p:pRg st="1" end="1"/>
                                            </p:txEl>
                                          </p:spTgt>
                                        </p:tgtEl>
                                        <p:attrNameLst>
                                          <p:attrName>style.visibility</p:attrName>
                                        </p:attrNameLst>
                                      </p:cBhvr>
                                      <p:to>
                                        <p:strVal val="visible"/>
                                      </p:to>
                                    </p:set>
                                    <p:animEffect transition="in" filter="strips(downLeft)">
                                      <p:cBhvr>
                                        <p:cTn id="78" dur="500"/>
                                        <p:tgtEl>
                                          <p:spTgt spid="8">
                                            <p:txEl>
                                              <p:pRg st="1" end="1"/>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8" presetClass="entr" presetSubtype="12" fill="hold" nodeType="clickEffect">
                                  <p:stCondLst>
                                    <p:cond delay="0"/>
                                  </p:stCondLst>
                                  <p:childTnLst>
                                    <p:set>
                                      <p:cBhvr>
                                        <p:cTn id="82" dur="1" fill="hold">
                                          <p:stCondLst>
                                            <p:cond delay="0"/>
                                          </p:stCondLst>
                                        </p:cTn>
                                        <p:tgtEl>
                                          <p:spTgt spid="8">
                                            <p:txEl>
                                              <p:pRg st="2" end="2"/>
                                            </p:txEl>
                                          </p:spTgt>
                                        </p:tgtEl>
                                        <p:attrNameLst>
                                          <p:attrName>style.visibility</p:attrName>
                                        </p:attrNameLst>
                                      </p:cBhvr>
                                      <p:to>
                                        <p:strVal val="visible"/>
                                      </p:to>
                                    </p:set>
                                    <p:animEffect transition="in" filter="strips(downLeft)">
                                      <p:cBhvr>
                                        <p:cTn id="83" dur="500"/>
                                        <p:tgtEl>
                                          <p:spTgt spid="8">
                                            <p:txEl>
                                              <p:pRg st="2" end="2"/>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8" presetClass="entr" presetSubtype="12" fill="hold" nodeType="clickEffect">
                                  <p:stCondLst>
                                    <p:cond delay="0"/>
                                  </p:stCondLst>
                                  <p:childTnLst>
                                    <p:set>
                                      <p:cBhvr>
                                        <p:cTn id="87" dur="1" fill="hold">
                                          <p:stCondLst>
                                            <p:cond delay="0"/>
                                          </p:stCondLst>
                                        </p:cTn>
                                        <p:tgtEl>
                                          <p:spTgt spid="8">
                                            <p:txEl>
                                              <p:pRg st="3" end="3"/>
                                            </p:txEl>
                                          </p:spTgt>
                                        </p:tgtEl>
                                        <p:attrNameLst>
                                          <p:attrName>style.visibility</p:attrName>
                                        </p:attrNameLst>
                                      </p:cBhvr>
                                      <p:to>
                                        <p:strVal val="visible"/>
                                      </p:to>
                                    </p:set>
                                    <p:animEffect transition="in" filter="strips(downLeft)">
                                      <p:cBhvr>
                                        <p:cTn id="88" dur="500"/>
                                        <p:tgtEl>
                                          <p:spTgt spid="8">
                                            <p:txEl>
                                              <p:pRg st="3" end="3"/>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3" presetClass="entr" presetSubtype="16"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cBhvr>
                                        <p:cTn id="93" dur="500" fill="hold"/>
                                        <p:tgtEl>
                                          <p:spTgt spid="14"/>
                                        </p:tgtEl>
                                        <p:attrNameLst>
                                          <p:attrName>ppt_w</p:attrName>
                                        </p:attrNameLst>
                                      </p:cBhvr>
                                      <p:tavLst>
                                        <p:tav tm="0">
                                          <p:val>
                                            <p:fltVal val="0"/>
                                          </p:val>
                                        </p:tav>
                                        <p:tav tm="100000">
                                          <p:val>
                                            <p:strVal val="#ppt_w"/>
                                          </p:val>
                                        </p:tav>
                                      </p:tavLst>
                                    </p:anim>
                                    <p:anim calcmode="lin" valueType="num">
                                      <p:cBhvr>
                                        <p:cTn id="94"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9" presetClass="entr" presetSubtype="10" fill="hold" nodeType="clickEffect">
                                  <p:stCondLst>
                                    <p:cond delay="0"/>
                                  </p:stCondLst>
                                  <p:childTnLst>
                                    <p:set>
                                      <p:cBhvr>
                                        <p:cTn id="98" dur="1" fill="hold">
                                          <p:stCondLst>
                                            <p:cond delay="0"/>
                                          </p:stCondLst>
                                        </p:cTn>
                                        <p:tgtEl>
                                          <p:spTgt spid="9">
                                            <p:txEl>
                                              <p:pRg st="0" end="0"/>
                                            </p:txEl>
                                          </p:spTgt>
                                        </p:tgtEl>
                                        <p:attrNameLst>
                                          <p:attrName>style.visibility</p:attrName>
                                        </p:attrNameLst>
                                      </p:cBhvr>
                                      <p:to>
                                        <p:strVal val="visible"/>
                                      </p:to>
                                    </p:set>
                                    <p:anim calcmode="lin" valueType="num">
                                      <p:cBhvr>
                                        <p:cTn id="99" dur="2000" fill="hold"/>
                                        <p:tgtEl>
                                          <p:spTgt spid="9">
                                            <p:txEl>
                                              <p:pRg st="0" end="0"/>
                                            </p:txEl>
                                          </p:spTgt>
                                        </p:tgtEl>
                                        <p:attrNameLst>
                                          <p:attrName>ppt_w</p:attrName>
                                        </p:attrNameLst>
                                      </p:cBhvr>
                                      <p:tavLst>
                                        <p:tav tm="0" fmla="#ppt_w*sin(2.5*pi*$)">
                                          <p:val>
                                            <p:fltVal val="0"/>
                                          </p:val>
                                        </p:tav>
                                        <p:tav tm="100000">
                                          <p:val>
                                            <p:fltVal val="1"/>
                                          </p:val>
                                        </p:tav>
                                      </p:tavLst>
                                    </p:anim>
                                    <p:anim calcmode="lin" valueType="num">
                                      <p:cBhvr>
                                        <p:cTn id="100" dur="20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19" presetClass="entr" presetSubtype="10" fill="hold" nodeType="clickEffect">
                                  <p:stCondLst>
                                    <p:cond delay="0"/>
                                  </p:stCondLst>
                                  <p:childTnLst>
                                    <p:set>
                                      <p:cBhvr>
                                        <p:cTn id="104" dur="1" fill="hold">
                                          <p:stCondLst>
                                            <p:cond delay="0"/>
                                          </p:stCondLst>
                                        </p:cTn>
                                        <p:tgtEl>
                                          <p:spTgt spid="9">
                                            <p:txEl>
                                              <p:pRg st="1" end="1"/>
                                            </p:txEl>
                                          </p:spTgt>
                                        </p:tgtEl>
                                        <p:attrNameLst>
                                          <p:attrName>style.visibility</p:attrName>
                                        </p:attrNameLst>
                                      </p:cBhvr>
                                      <p:to>
                                        <p:strVal val="visible"/>
                                      </p:to>
                                    </p:set>
                                    <p:anim calcmode="lin" valueType="num">
                                      <p:cBhvr>
                                        <p:cTn id="105" dur="2000" fill="hold"/>
                                        <p:tgtEl>
                                          <p:spTgt spid="9">
                                            <p:txEl>
                                              <p:pRg st="1" end="1"/>
                                            </p:txEl>
                                          </p:spTgt>
                                        </p:tgtEl>
                                        <p:attrNameLst>
                                          <p:attrName>ppt_w</p:attrName>
                                        </p:attrNameLst>
                                      </p:cBhvr>
                                      <p:tavLst>
                                        <p:tav tm="0" fmla="#ppt_w*sin(2.5*pi*$)">
                                          <p:val>
                                            <p:fltVal val="0"/>
                                          </p:val>
                                        </p:tav>
                                        <p:tav tm="100000">
                                          <p:val>
                                            <p:fltVal val="1"/>
                                          </p:val>
                                        </p:tav>
                                      </p:tavLst>
                                    </p:anim>
                                    <p:anim calcmode="lin" valueType="num">
                                      <p:cBhvr>
                                        <p:cTn id="106" dur="2000" fill="hold"/>
                                        <p:tgtEl>
                                          <p:spTgt spid="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8" presetClass="emph" presetSubtype="0" fill="hold" nodeType="clickEffect">
                                  <p:stCondLst>
                                    <p:cond delay="0"/>
                                  </p:stCondLst>
                                  <p:childTnLst>
                                    <p:animRot by="21600000">
                                      <p:cBhvr>
                                        <p:cTn id="110" dur="2000" fill="hold"/>
                                        <p:tgtEl>
                                          <p:spTgt spid="4">
                                            <p:txEl>
                                              <p:pRg st="0" end="0"/>
                                            </p:txEl>
                                          </p:spTgt>
                                        </p:tgtEl>
                                        <p:attrNameLst>
                                          <p:attrName>r</p:attrName>
                                        </p:attrNameLst>
                                      </p:cBhvr>
                                    </p:animRo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8" presetClass="entr" presetSubtype="12" fill="hold" nodeType="clickEffect">
                                  <p:stCondLst>
                                    <p:cond delay="0"/>
                                  </p:stCondLst>
                                  <p:childTnLst>
                                    <p:set>
                                      <p:cBhvr>
                                        <p:cTn id="114" dur="1" fill="hold">
                                          <p:stCondLst>
                                            <p:cond delay="0"/>
                                          </p:stCondLst>
                                        </p:cTn>
                                        <p:tgtEl>
                                          <p:spTgt spid="10">
                                            <p:txEl>
                                              <p:pRg st="0" end="0"/>
                                            </p:txEl>
                                          </p:spTgt>
                                        </p:tgtEl>
                                        <p:attrNameLst>
                                          <p:attrName>style.visibility</p:attrName>
                                        </p:attrNameLst>
                                      </p:cBhvr>
                                      <p:to>
                                        <p:strVal val="visible"/>
                                      </p:to>
                                    </p:set>
                                    <p:animEffect transition="in" filter="strips(downLeft)">
                                      <p:cBhvr>
                                        <p:cTn id="115" dur="500"/>
                                        <p:tgtEl>
                                          <p:spTgt spid="10">
                                            <p:txEl>
                                              <p:pRg st="0" end="0"/>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8" presetClass="entr" presetSubtype="12" fill="hold" nodeType="clickEffect">
                                  <p:stCondLst>
                                    <p:cond delay="0"/>
                                  </p:stCondLst>
                                  <p:childTnLst>
                                    <p:set>
                                      <p:cBhvr>
                                        <p:cTn id="119" dur="1" fill="hold">
                                          <p:stCondLst>
                                            <p:cond delay="0"/>
                                          </p:stCondLst>
                                        </p:cTn>
                                        <p:tgtEl>
                                          <p:spTgt spid="16">
                                            <p:txEl>
                                              <p:pRg st="0" end="0"/>
                                            </p:txEl>
                                          </p:spTgt>
                                        </p:tgtEl>
                                        <p:attrNameLst>
                                          <p:attrName>style.visibility</p:attrName>
                                        </p:attrNameLst>
                                      </p:cBhvr>
                                      <p:to>
                                        <p:strVal val="visible"/>
                                      </p:to>
                                    </p:set>
                                    <p:animEffect transition="in" filter="strips(downLeft)">
                                      <p:cBhvr>
                                        <p:cTn id="120" dur="500"/>
                                        <p:tgtEl>
                                          <p:spTgt spid="16">
                                            <p:txEl>
                                              <p:pRg st="0" end="0"/>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8" presetClass="emph" presetSubtype="0" fill="hold" grpId="0" nodeType="clickEffect">
                                  <p:stCondLst>
                                    <p:cond delay="0"/>
                                  </p:stCondLst>
                                  <p:childTnLst>
                                    <p:animRot by="21600000">
                                      <p:cBhvr>
                                        <p:cTn id="124" dur="2000" fill="hold"/>
                                        <p:tgtEl>
                                          <p:spTgt spid="16">
                                            <p:txEl>
                                              <p:pRg st="0" end="0"/>
                                            </p:txEl>
                                          </p:spTgt>
                                        </p:tgtEl>
                                        <p:attrNameLst>
                                          <p:attrName>r</p:attrName>
                                        </p:attrNameLst>
                                      </p:cBhvr>
                                    </p:animRot>
                                  </p:childTnLst>
                                </p:cTn>
                              </p:par>
                            </p:childTnLst>
                          </p:cTn>
                        </p:par>
                      </p:childTnLst>
                    </p:cTn>
                  </p:par>
                  <p:par>
                    <p:cTn id="125" fill="hold">
                      <p:stCondLst>
                        <p:cond delay="indefinite"/>
                      </p:stCondLst>
                      <p:childTnLst>
                        <p:par>
                          <p:cTn id="126" fill="hold">
                            <p:stCondLst>
                              <p:cond delay="0"/>
                            </p:stCondLst>
                            <p:childTnLst>
                              <p:par>
                                <p:cTn id="127" presetID="8" presetClass="emph" presetSubtype="0" fill="hold" nodeType="clickEffect">
                                  <p:stCondLst>
                                    <p:cond delay="0"/>
                                  </p:stCondLst>
                                  <p:childTnLst>
                                    <p:animRot by="21600000">
                                      <p:cBhvr>
                                        <p:cTn id="128" dur="2000" fill="hold"/>
                                        <p:tgtEl>
                                          <p:spTgt spid="1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7" grpId="0"/>
      <p:bldP spid="12" grpId="0" animBg="1"/>
      <p:bldP spid="13" grpId="0" animBg="1"/>
      <p:bldP spid="14" grpId="0" animBg="1"/>
      <p:bldP spid="16"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el 1"/>
          <p:cNvSpPr>
            <a:spLocks noGrp="1"/>
          </p:cNvSpPr>
          <p:nvPr>
            <p:ph type="title"/>
          </p:nvPr>
        </p:nvSpPr>
        <p:spPr>
          <a:xfrm>
            <a:off x="136078" y="692696"/>
            <a:ext cx="5156002" cy="792088"/>
          </a:xfrm>
        </p:spPr>
        <p:style>
          <a:lnRef idx="1">
            <a:schemeClr val="accent1"/>
          </a:lnRef>
          <a:fillRef idx="2">
            <a:schemeClr val="accent1"/>
          </a:fillRef>
          <a:effectRef idx="1">
            <a:schemeClr val="accent1"/>
          </a:effectRef>
          <a:fontRef idx="minor">
            <a:schemeClr val="dk1"/>
          </a:fontRef>
        </p:style>
        <p:txBody>
          <a:bodyPr>
            <a:normAutofit/>
          </a:bodyPr>
          <a:lstStyle/>
          <a:p>
            <a:pPr algn="ctr" eaLnBrk="1" hangingPunct="1"/>
            <a:r>
              <a:rPr lang="de-DE" altLang="de-DE" sz="2400" dirty="0">
                <a:solidFill>
                  <a:schemeClr val="tx1"/>
                </a:solidFill>
                <a:latin typeface="+mj-lt"/>
                <a:ea typeface="ＭＳ Ｐゴシック" pitchFamily="34" charset="-128"/>
              </a:rPr>
              <a:t>Wie verhalten sich geistliche </a:t>
            </a:r>
            <a:br>
              <a:rPr lang="de-DE" altLang="de-DE" sz="2400" dirty="0">
                <a:solidFill>
                  <a:schemeClr val="tx1"/>
                </a:solidFill>
                <a:latin typeface="+mj-lt"/>
                <a:ea typeface="ＭＳ Ｐゴシック" pitchFamily="34" charset="-128"/>
              </a:rPr>
            </a:br>
            <a:r>
              <a:rPr lang="de-DE" altLang="de-DE" sz="2400" dirty="0">
                <a:solidFill>
                  <a:schemeClr val="tx1"/>
                </a:solidFill>
                <a:latin typeface="+mj-lt"/>
                <a:ea typeface="ＭＳ Ｐゴシック" pitchFamily="34" charset="-128"/>
              </a:rPr>
              <a:t>und weltliche Macht zueinander?</a:t>
            </a:r>
          </a:p>
        </p:txBody>
      </p:sp>
      <p:sp>
        <p:nvSpPr>
          <p:cNvPr id="26628" name="Textfeld 4"/>
          <p:cNvSpPr txBox="1">
            <a:spLocks noChangeArrowheads="1"/>
          </p:cNvSpPr>
          <p:nvPr/>
        </p:nvSpPr>
        <p:spPr bwMode="auto">
          <a:xfrm>
            <a:off x="5364088" y="116632"/>
            <a:ext cx="3707904" cy="1631216"/>
          </a:xfrm>
          <a:prstGeom prst="rect">
            <a:avLst/>
          </a:prstGeom>
          <a:ln/>
          <a:extLst/>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spcBef>
                <a:spcPts val="2000"/>
              </a:spcBef>
              <a:buFont typeface="Wingdings" pitchFamily="2" charset="2"/>
              <a:buChar char=""/>
              <a:defRPr sz="2400">
                <a:solidFill>
                  <a:srgbClr val="404040"/>
                </a:solidFill>
                <a:latin typeface="Candara" pitchFamily="34" charset="0"/>
                <a:ea typeface="ＭＳ Ｐゴシック" pitchFamily="34" charset="-128"/>
              </a:defRPr>
            </a:lvl1pPr>
            <a:lvl2pPr marL="742950" indent="-285750" eaLnBrk="0" hangingPunct="0">
              <a:spcBef>
                <a:spcPts val="600"/>
              </a:spcBef>
              <a:buFont typeface="Wingdings" pitchFamily="2" charset="2"/>
              <a:buChar char=""/>
              <a:defRPr sz="2200">
                <a:solidFill>
                  <a:srgbClr val="404040"/>
                </a:solidFill>
                <a:latin typeface="Candara" pitchFamily="34" charset="0"/>
                <a:ea typeface="ＭＳ Ｐゴシック" pitchFamily="34" charset="-128"/>
              </a:defRPr>
            </a:lvl2pPr>
            <a:lvl3pPr marL="1143000" indent="-228600" eaLnBrk="0" hangingPunct="0">
              <a:spcBef>
                <a:spcPts val="600"/>
              </a:spcBef>
              <a:buFont typeface="Wingdings" pitchFamily="2" charset="2"/>
              <a:buChar char=""/>
              <a:defRPr sz="2000">
                <a:solidFill>
                  <a:srgbClr val="404040"/>
                </a:solidFill>
                <a:latin typeface="Candara" pitchFamily="34" charset="0"/>
                <a:ea typeface="ＭＳ Ｐゴシック" pitchFamily="34" charset="-128"/>
              </a:defRPr>
            </a:lvl3pPr>
            <a:lvl4pPr marL="1600200" indent="-228600" eaLnBrk="0" hangingPunct="0">
              <a:spcBef>
                <a:spcPts val="600"/>
              </a:spcBef>
              <a:buFont typeface="Wingdings" pitchFamily="2" charset="2"/>
              <a:buChar char=""/>
              <a:defRPr>
                <a:solidFill>
                  <a:srgbClr val="404040"/>
                </a:solidFill>
                <a:latin typeface="Candara" pitchFamily="34" charset="0"/>
                <a:ea typeface="ＭＳ Ｐゴシック" pitchFamily="34" charset="-128"/>
              </a:defRPr>
            </a:lvl4pPr>
            <a:lvl5pPr marL="2057400" indent="-228600" eaLnBrk="0" hangingPunct="0">
              <a:spcBef>
                <a:spcPts val="600"/>
              </a:spcBef>
              <a:buFont typeface="Wingdings" pitchFamily="2" charset="2"/>
              <a:buChar char=""/>
              <a:defRPr>
                <a:solidFill>
                  <a:srgbClr val="404040"/>
                </a:solidFill>
                <a:latin typeface="Candara" pitchFamily="34" charset="0"/>
                <a:ea typeface="ＭＳ Ｐゴシック" pitchFamily="34" charset="-128"/>
              </a:defRPr>
            </a:lvl5pPr>
            <a:lvl6pPr marL="2514600" indent="-228600" eaLnBrk="0" fontAlgn="base" hangingPunct="0">
              <a:spcBef>
                <a:spcPts val="600"/>
              </a:spcBef>
              <a:spcAft>
                <a:spcPct val="0"/>
              </a:spcAft>
              <a:buFont typeface="Wingdings" pitchFamily="2" charset="2"/>
              <a:buChar char=""/>
              <a:defRPr>
                <a:solidFill>
                  <a:srgbClr val="404040"/>
                </a:solidFill>
                <a:latin typeface="Candara" pitchFamily="34" charset="0"/>
                <a:ea typeface="ＭＳ Ｐゴシック" pitchFamily="34" charset="-128"/>
              </a:defRPr>
            </a:lvl6pPr>
            <a:lvl7pPr marL="2971800" indent="-228600" eaLnBrk="0" fontAlgn="base" hangingPunct="0">
              <a:spcBef>
                <a:spcPts val="600"/>
              </a:spcBef>
              <a:spcAft>
                <a:spcPct val="0"/>
              </a:spcAft>
              <a:buFont typeface="Wingdings" pitchFamily="2" charset="2"/>
              <a:buChar char=""/>
              <a:defRPr>
                <a:solidFill>
                  <a:srgbClr val="404040"/>
                </a:solidFill>
                <a:latin typeface="Candara" pitchFamily="34" charset="0"/>
                <a:ea typeface="ＭＳ Ｐゴシック" pitchFamily="34" charset="-128"/>
              </a:defRPr>
            </a:lvl7pPr>
            <a:lvl8pPr marL="3429000" indent="-228600" eaLnBrk="0" fontAlgn="base" hangingPunct="0">
              <a:spcBef>
                <a:spcPts val="600"/>
              </a:spcBef>
              <a:spcAft>
                <a:spcPct val="0"/>
              </a:spcAft>
              <a:buFont typeface="Wingdings" pitchFamily="2" charset="2"/>
              <a:buChar char=""/>
              <a:defRPr>
                <a:solidFill>
                  <a:srgbClr val="404040"/>
                </a:solidFill>
                <a:latin typeface="Candara" pitchFamily="34" charset="0"/>
                <a:ea typeface="ＭＳ Ｐゴシック" pitchFamily="34" charset="-128"/>
              </a:defRPr>
            </a:lvl8pPr>
            <a:lvl9pPr marL="3886200" indent="-228600" eaLnBrk="0" fontAlgn="base" hangingPunct="0">
              <a:spcBef>
                <a:spcPts val="600"/>
              </a:spcBef>
              <a:spcAft>
                <a:spcPct val="0"/>
              </a:spcAft>
              <a:buFont typeface="Wingdings" pitchFamily="2" charset="2"/>
              <a:buChar char=""/>
              <a:defRPr>
                <a:solidFill>
                  <a:srgbClr val="404040"/>
                </a:solidFill>
                <a:latin typeface="Candara" pitchFamily="34" charset="0"/>
                <a:ea typeface="ＭＳ Ｐゴシック" pitchFamily="34" charset="-128"/>
              </a:defRPr>
            </a:lvl9pPr>
          </a:lstStyle>
          <a:p>
            <a:pPr eaLnBrk="1" hangingPunct="1">
              <a:spcBef>
                <a:spcPct val="0"/>
              </a:spcBef>
              <a:buFontTx/>
              <a:buNone/>
            </a:pPr>
            <a:r>
              <a:rPr lang="de-DE" altLang="de-DE" sz="2000" b="1" dirty="0">
                <a:solidFill>
                  <a:schemeClr val="tx1"/>
                </a:solidFill>
                <a:latin typeface="+mj-lt"/>
              </a:rPr>
              <a:t>1122: Wormser Konkordat:</a:t>
            </a:r>
          </a:p>
          <a:p>
            <a:pPr eaLnBrk="1" hangingPunct="1">
              <a:spcBef>
                <a:spcPct val="0"/>
              </a:spcBef>
              <a:buFontTx/>
              <a:buAutoNum type="arabicPeriod"/>
            </a:pPr>
            <a:r>
              <a:rPr lang="de-DE" altLang="de-DE" sz="2000" dirty="0">
                <a:solidFill>
                  <a:schemeClr val="tx1"/>
                </a:solidFill>
                <a:latin typeface="+mj-lt"/>
              </a:rPr>
              <a:t>Ring und Stab verleiht der Papst</a:t>
            </a:r>
          </a:p>
          <a:p>
            <a:pPr eaLnBrk="1" hangingPunct="1">
              <a:spcBef>
                <a:spcPct val="0"/>
              </a:spcBef>
              <a:buFontTx/>
              <a:buNone/>
            </a:pPr>
            <a:r>
              <a:rPr lang="de-DE" altLang="de-DE" sz="2000" dirty="0">
                <a:solidFill>
                  <a:schemeClr val="tx1"/>
                </a:solidFill>
                <a:latin typeface="+mj-lt"/>
              </a:rPr>
              <a:t>2. Wahl in Anwesenheit </a:t>
            </a:r>
          </a:p>
          <a:p>
            <a:pPr eaLnBrk="1" hangingPunct="1">
              <a:spcBef>
                <a:spcPct val="0"/>
              </a:spcBef>
              <a:buFontTx/>
              <a:buNone/>
            </a:pPr>
            <a:r>
              <a:rPr lang="de-DE" altLang="de-DE" sz="2000" dirty="0">
                <a:solidFill>
                  <a:schemeClr val="tx1"/>
                </a:solidFill>
                <a:latin typeface="+mj-lt"/>
              </a:rPr>
              <a:t>    kaiserliche Gesandter</a:t>
            </a:r>
          </a:p>
          <a:p>
            <a:pPr eaLnBrk="1" hangingPunct="1">
              <a:spcBef>
                <a:spcPct val="0"/>
              </a:spcBef>
              <a:buFontTx/>
              <a:buNone/>
            </a:pPr>
            <a:r>
              <a:rPr lang="de-DE" altLang="de-DE" sz="2000" dirty="0">
                <a:solidFill>
                  <a:schemeClr val="tx1"/>
                </a:solidFill>
                <a:latin typeface="+mj-lt"/>
              </a:rPr>
              <a:t>3. Zepter verleiht der Kaiser</a:t>
            </a: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889319"/>
            <a:ext cx="8619794" cy="492405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3258"/>
          <a:stretch/>
        </p:blipFill>
        <p:spPr>
          <a:xfrm>
            <a:off x="251520" y="0"/>
            <a:ext cx="8352928" cy="6858000"/>
          </a:xfrm>
          <a:prstGeom prst="rect">
            <a:avLst/>
          </a:prstGeom>
        </p:spPr>
      </p:pic>
      <p:sp>
        <p:nvSpPr>
          <p:cNvPr id="2" name="Textfeld 1"/>
          <p:cNvSpPr txBox="1"/>
          <p:nvPr/>
        </p:nvSpPr>
        <p:spPr>
          <a:xfrm>
            <a:off x="6156176" y="-27384"/>
            <a:ext cx="2987824" cy="1384995"/>
          </a:xfrm>
          <a:prstGeom prst="rect">
            <a:avLst/>
          </a:prstGeom>
        </p:spPr>
        <p:style>
          <a:lnRef idx="1">
            <a:schemeClr val="dk1"/>
          </a:lnRef>
          <a:fillRef idx="2">
            <a:schemeClr val="dk1"/>
          </a:fillRef>
          <a:effectRef idx="1">
            <a:schemeClr val="dk1"/>
          </a:effectRef>
          <a:fontRef idx="minor">
            <a:schemeClr val="dk1"/>
          </a:fontRef>
        </p:style>
        <p:txBody>
          <a:bodyPr wrap="square" rtlCol="0" anchor="ctr">
            <a:spAutoFit/>
          </a:bodyPr>
          <a:lstStyle/>
          <a:p>
            <a:endParaRPr lang="de-DE" dirty="0"/>
          </a:p>
          <a:p>
            <a:pPr algn="ctr"/>
            <a:r>
              <a:rPr lang="de-DE" sz="2400" b="1" dirty="0">
                <a:latin typeface="+mj-lt"/>
              </a:rPr>
              <a:t>Spätmittelalterliche Frömmigkeit</a:t>
            </a:r>
          </a:p>
          <a:p>
            <a:endParaRPr lang="de-DE" dirty="0"/>
          </a:p>
        </p:txBody>
      </p:sp>
    </p:spTree>
    <p:extLst>
      <p:ext uri="{BB962C8B-B14F-4D97-AF65-F5344CB8AC3E}">
        <p14:creationId xmlns:p14="http://schemas.microsoft.com/office/powerpoint/2010/main" val="3149058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p:nvPr/>
        </p:nvPicPr>
        <p:blipFill rotWithShape="1">
          <a:blip r:embed="rId2" cstate="print">
            <a:extLst>
              <a:ext uri="{28A0092B-C50C-407E-A947-70E740481C1C}">
                <a14:useLocalDpi xmlns:a14="http://schemas.microsoft.com/office/drawing/2010/main" val="0"/>
              </a:ext>
            </a:extLst>
          </a:blip>
          <a:srcRect b="3974"/>
          <a:stretch/>
        </p:blipFill>
        <p:spPr bwMode="auto">
          <a:xfrm>
            <a:off x="0" y="0"/>
            <a:ext cx="4910296" cy="6858000"/>
          </a:xfrm>
          <a:prstGeom prst="rect">
            <a:avLst/>
          </a:prstGeom>
          <a:ln>
            <a:noFill/>
          </a:ln>
          <a:extLst>
            <a:ext uri="{53640926-AAD7-44D8-BBD7-CCE9431645EC}">
              <a14:shadowObscured xmlns:a14="http://schemas.microsoft.com/office/drawing/2010/main"/>
            </a:ext>
          </a:extLst>
        </p:spPr>
      </p:pic>
      <p:sp>
        <p:nvSpPr>
          <p:cNvPr id="3" name="Textfeld 2"/>
          <p:cNvSpPr txBox="1"/>
          <p:nvPr/>
        </p:nvSpPr>
        <p:spPr>
          <a:xfrm>
            <a:off x="5076056" y="116632"/>
            <a:ext cx="4067944" cy="541686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de-DE" sz="2000" b="1" dirty="0">
                <a:solidFill>
                  <a:schemeClr val="tx1"/>
                </a:solidFill>
                <a:latin typeface="+mj-lt"/>
              </a:rPr>
              <a:t>Kennzeichen </a:t>
            </a:r>
          </a:p>
          <a:p>
            <a:r>
              <a:rPr lang="de-DE" sz="2000" b="1" dirty="0">
                <a:solidFill>
                  <a:schemeClr val="tx1"/>
                </a:solidFill>
                <a:latin typeface="+mj-lt"/>
              </a:rPr>
              <a:t>spätmittelalterlicher Frömmigkeit:</a:t>
            </a:r>
          </a:p>
          <a:p>
            <a:endParaRPr lang="de-DE" b="1" dirty="0">
              <a:solidFill>
                <a:schemeClr val="tx1"/>
              </a:solidFill>
              <a:latin typeface="+mj-lt"/>
            </a:endParaRPr>
          </a:p>
          <a:p>
            <a:r>
              <a:rPr lang="de-DE" i="1" dirty="0">
                <a:latin typeface="+mj-lt"/>
              </a:rPr>
              <a:t>„Repräsentationsfrömmigkeit“ </a:t>
            </a:r>
          </a:p>
          <a:p>
            <a:r>
              <a:rPr lang="de-DE" dirty="0">
                <a:latin typeface="+mj-lt"/>
              </a:rPr>
              <a:t>(V. </a:t>
            </a:r>
            <a:r>
              <a:rPr lang="de-DE" dirty="0" err="1">
                <a:latin typeface="+mj-lt"/>
              </a:rPr>
              <a:t>Leppin</a:t>
            </a:r>
            <a:r>
              <a:rPr lang="de-DE" dirty="0">
                <a:latin typeface="+mj-lt"/>
              </a:rPr>
              <a:t>) = Die Welt ist von vielfältigen Formen der Präsenz Gottes erfüllt, die dessen gnädige Zuwendung ermöglichen. Es geht um eine </a:t>
            </a:r>
            <a:r>
              <a:rPr lang="de-DE" i="1" dirty="0">
                <a:latin typeface="+mj-lt"/>
              </a:rPr>
              <a:t>„Materialisierung des Heils“</a:t>
            </a:r>
            <a:r>
              <a:rPr lang="de-DE" dirty="0">
                <a:latin typeface="+mj-lt"/>
              </a:rPr>
              <a:t>:</a:t>
            </a:r>
          </a:p>
          <a:p>
            <a:endParaRPr lang="de-DE" dirty="0">
              <a:latin typeface="+mj-lt"/>
            </a:endParaRPr>
          </a:p>
          <a:p>
            <a:pPr marL="285750" indent="-285750">
              <a:buFont typeface="Arial" panose="020B0604020202020204" pitchFamily="34" charset="0"/>
              <a:buChar char="•"/>
            </a:pPr>
            <a:r>
              <a:rPr lang="de-DE" dirty="0">
                <a:latin typeface="+mj-lt"/>
              </a:rPr>
              <a:t>Wallfahrten, </a:t>
            </a:r>
          </a:p>
          <a:p>
            <a:pPr marL="285750" indent="-285750">
              <a:buFont typeface="Arial" panose="020B0604020202020204" pitchFamily="34" charset="0"/>
              <a:buChar char="•"/>
            </a:pPr>
            <a:r>
              <a:rPr lang="de-DE" dirty="0">
                <a:latin typeface="+mj-lt"/>
              </a:rPr>
              <a:t>Reliquienkult,</a:t>
            </a:r>
          </a:p>
          <a:p>
            <a:pPr marL="285750" indent="-285750">
              <a:buFont typeface="Arial" panose="020B0604020202020204" pitchFamily="34" charset="0"/>
              <a:buChar char="•"/>
            </a:pPr>
            <a:r>
              <a:rPr lang="de-DE">
                <a:latin typeface="+mj-lt"/>
              </a:rPr>
              <a:t>Wunderglauben</a:t>
            </a:r>
            <a:endParaRPr lang="de-DE" dirty="0">
              <a:latin typeface="+mj-lt"/>
            </a:endParaRPr>
          </a:p>
          <a:p>
            <a:pPr marL="285750" indent="-285750">
              <a:buFont typeface="Arial" panose="020B0604020202020204" pitchFamily="34" charset="0"/>
              <a:buChar char="•"/>
            </a:pPr>
            <a:r>
              <a:rPr lang="de-DE" dirty="0">
                <a:latin typeface="+mj-lt"/>
              </a:rPr>
              <a:t>Verehrung des eucharistischen Sakraments</a:t>
            </a:r>
          </a:p>
          <a:p>
            <a:pPr marL="285750" indent="-285750">
              <a:buFont typeface="Arial" panose="020B0604020202020204" pitchFamily="34" charset="0"/>
              <a:buChar char="•"/>
            </a:pPr>
            <a:r>
              <a:rPr lang="de-DE" dirty="0">
                <a:latin typeface="+mj-lt"/>
              </a:rPr>
              <a:t>Heiligen- oder Marienverehrung.</a:t>
            </a:r>
          </a:p>
          <a:p>
            <a:pPr marL="285750" indent="-285750">
              <a:buFont typeface="Arial" panose="020B0604020202020204" pitchFamily="34" charset="0"/>
              <a:buChar char="•"/>
            </a:pPr>
            <a:r>
              <a:rPr lang="de-DE" dirty="0">
                <a:latin typeface="+mj-lt"/>
              </a:rPr>
              <a:t>Aufschwung des Stiftungswesens</a:t>
            </a:r>
          </a:p>
          <a:p>
            <a:pPr marL="285750" indent="-285750">
              <a:buFont typeface="Arial" panose="020B0604020202020204" pitchFamily="34" charset="0"/>
              <a:buChar char="•"/>
            </a:pPr>
            <a:r>
              <a:rPr lang="de-DE" dirty="0">
                <a:latin typeface="+mj-lt"/>
              </a:rPr>
              <a:t>Anstieg der kirchlichen Bautätigkeit</a:t>
            </a:r>
          </a:p>
          <a:p>
            <a:endParaRPr lang="de-DE" dirty="0">
              <a:latin typeface="+mj-lt"/>
            </a:endParaRPr>
          </a:p>
        </p:txBody>
      </p:sp>
    </p:spTree>
    <p:extLst>
      <p:ext uri="{BB962C8B-B14F-4D97-AF65-F5344CB8AC3E}">
        <p14:creationId xmlns:p14="http://schemas.microsoft.com/office/powerpoint/2010/main" val="611040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idx="4294967295"/>
          </p:nvPr>
        </p:nvSpPr>
        <p:spPr>
          <a:xfrm>
            <a:off x="35496" y="556717"/>
            <a:ext cx="2808312" cy="568027"/>
          </a:xfrm>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r>
              <a:rPr lang="de-CH" altLang="de-DE" sz="3600" dirty="0">
                <a:solidFill>
                  <a:schemeClr val="tx1"/>
                </a:solidFill>
              </a:rPr>
              <a:t>Martin Luther</a:t>
            </a:r>
            <a:endParaRPr lang="de-DE" altLang="de-DE" sz="3600" dirty="0">
              <a:solidFill>
                <a:schemeClr val="tx1"/>
              </a:solidFill>
            </a:endParaRPr>
          </a:p>
        </p:txBody>
      </p:sp>
      <p:sp>
        <p:nvSpPr>
          <p:cNvPr id="3" name="Inhaltsplatzhalter 2"/>
          <p:cNvSpPr>
            <a:spLocks noGrp="1"/>
          </p:cNvSpPr>
          <p:nvPr>
            <p:ph idx="4294967295"/>
          </p:nvPr>
        </p:nvSpPr>
        <p:spPr>
          <a:xfrm>
            <a:off x="3382640" y="620688"/>
            <a:ext cx="5365824" cy="3457575"/>
          </a:xfrm>
        </p:spPr>
        <p:style>
          <a:lnRef idx="1">
            <a:schemeClr val="accent2"/>
          </a:lnRef>
          <a:fillRef idx="2">
            <a:schemeClr val="accent2"/>
          </a:fillRef>
          <a:effectRef idx="1">
            <a:schemeClr val="accent2"/>
          </a:effectRef>
          <a:fontRef idx="minor">
            <a:schemeClr val="dk1"/>
          </a:fontRef>
        </p:style>
        <p:txBody>
          <a:bodyPr/>
          <a:lstStyle/>
          <a:p>
            <a:pPr>
              <a:buFontTx/>
              <a:buNone/>
            </a:pPr>
            <a:r>
              <a:rPr lang="de-CH" altLang="de-DE" sz="2400" b="1" dirty="0"/>
              <a:t>Kurzbiografie:</a:t>
            </a:r>
          </a:p>
          <a:p>
            <a:pPr>
              <a:buClrTx/>
            </a:pPr>
            <a:r>
              <a:rPr lang="de-DE" altLang="de-DE" sz="2000" dirty="0">
                <a:solidFill>
                  <a:schemeClr val="tx1"/>
                </a:solidFill>
              </a:rPr>
              <a:t>1483 (10. November) Geburt in Eisleben </a:t>
            </a:r>
          </a:p>
          <a:p>
            <a:pPr>
              <a:buClrTx/>
            </a:pPr>
            <a:r>
              <a:rPr lang="de-DE" altLang="de-DE" sz="2000" dirty="0">
                <a:solidFill>
                  <a:schemeClr val="tx1"/>
                </a:solidFill>
              </a:rPr>
              <a:t>1505 Mönch in Erfurt </a:t>
            </a:r>
          </a:p>
          <a:p>
            <a:pPr>
              <a:buClrTx/>
            </a:pPr>
            <a:r>
              <a:rPr lang="de-DE" altLang="de-DE" sz="2000" dirty="0">
                <a:solidFill>
                  <a:schemeClr val="tx1"/>
                </a:solidFill>
              </a:rPr>
              <a:t>1512 Doktor der Theologie in Wittenberg </a:t>
            </a:r>
          </a:p>
          <a:p>
            <a:pPr>
              <a:buClrTx/>
            </a:pPr>
            <a:r>
              <a:rPr lang="de-DE" altLang="de-DE" sz="2000" dirty="0">
                <a:solidFill>
                  <a:schemeClr val="tx1"/>
                </a:solidFill>
              </a:rPr>
              <a:t>1517 Anschlag der 95 Thesen in Wittenberg</a:t>
            </a:r>
          </a:p>
          <a:p>
            <a:pPr>
              <a:buClrTx/>
            </a:pPr>
            <a:r>
              <a:rPr lang="de-DE" altLang="de-DE" sz="2000" dirty="0">
                <a:solidFill>
                  <a:schemeClr val="tx1"/>
                </a:solidFill>
              </a:rPr>
              <a:t>1521 Ächtung und Flucht auf die Wartburg</a:t>
            </a:r>
          </a:p>
          <a:p>
            <a:pPr>
              <a:buClrTx/>
            </a:pPr>
            <a:r>
              <a:rPr lang="de-DE" altLang="de-DE" sz="2000" dirty="0">
                <a:solidFill>
                  <a:schemeClr val="tx1"/>
                </a:solidFill>
              </a:rPr>
              <a:t>1525 Heirat mit Katharina von Bora </a:t>
            </a:r>
          </a:p>
          <a:p>
            <a:pPr>
              <a:buClrTx/>
            </a:pPr>
            <a:r>
              <a:rPr lang="de-DE" altLang="de-DE" sz="2000" dirty="0">
                <a:solidFill>
                  <a:schemeClr val="tx1"/>
                </a:solidFill>
              </a:rPr>
              <a:t>1534 Bibel in deutscher Sprache	 </a:t>
            </a:r>
          </a:p>
          <a:p>
            <a:pPr>
              <a:buClrTx/>
            </a:pPr>
            <a:r>
              <a:rPr lang="de-DE" altLang="de-DE" sz="2000" dirty="0">
                <a:solidFill>
                  <a:schemeClr val="tx1"/>
                </a:solidFill>
              </a:rPr>
              <a:t>1546 (18. Februar) Tod in Eisleben</a:t>
            </a:r>
          </a:p>
        </p:txBody>
      </p:sp>
      <p:sp>
        <p:nvSpPr>
          <p:cNvPr id="6" name="Textfeld 5"/>
          <p:cNvSpPr txBox="1">
            <a:spLocks noChangeArrowheads="1"/>
          </p:cNvSpPr>
          <p:nvPr/>
        </p:nvSpPr>
        <p:spPr bwMode="auto">
          <a:xfrm>
            <a:off x="722313" y="4197350"/>
            <a:ext cx="6858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1800" dirty="0"/>
              <a:t>Luther hatte großen Einfluss auf die</a:t>
            </a:r>
            <a:r>
              <a:rPr lang="de-CH" altLang="de-DE" sz="2800" dirty="0"/>
              <a:t> Entwicklung:  </a:t>
            </a:r>
            <a:endParaRPr lang="de-DE" altLang="de-DE" sz="2800" dirty="0"/>
          </a:p>
        </p:txBody>
      </p:sp>
      <p:sp>
        <p:nvSpPr>
          <p:cNvPr id="7" name="Textfeld 6"/>
          <p:cNvSpPr txBox="1">
            <a:spLocks noChangeArrowheads="1"/>
          </p:cNvSpPr>
          <p:nvPr/>
        </p:nvSpPr>
        <p:spPr bwMode="auto">
          <a:xfrm>
            <a:off x="539750" y="4911725"/>
            <a:ext cx="2714625"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1800" b="1"/>
              <a:t>Kirche</a:t>
            </a:r>
          </a:p>
          <a:p>
            <a:pPr eaLnBrk="1" hangingPunct="1">
              <a:spcBef>
                <a:spcPct val="0"/>
              </a:spcBef>
              <a:buFontTx/>
              <a:buNone/>
            </a:pPr>
            <a:r>
              <a:rPr lang="de-CH" altLang="de-DE" sz="1800"/>
              <a:t>Reformation</a:t>
            </a:r>
          </a:p>
          <a:p>
            <a:pPr eaLnBrk="1" hangingPunct="1">
              <a:spcBef>
                <a:spcPct val="0"/>
              </a:spcBef>
              <a:buFontTx/>
              <a:buNone/>
            </a:pPr>
            <a:endParaRPr lang="de-CH" altLang="de-DE" sz="1800"/>
          </a:p>
          <a:p>
            <a:pPr eaLnBrk="1" hangingPunct="1">
              <a:spcBef>
                <a:spcPct val="0"/>
              </a:spcBef>
              <a:buFontTx/>
              <a:buNone/>
            </a:pPr>
            <a:endParaRPr lang="de-CH" altLang="de-DE" sz="1600"/>
          </a:p>
          <a:p>
            <a:pPr eaLnBrk="1" hangingPunct="1">
              <a:spcBef>
                <a:spcPct val="0"/>
              </a:spcBef>
              <a:buFontTx/>
              <a:buNone/>
            </a:pPr>
            <a:endParaRPr lang="de-CH" altLang="de-DE" sz="1600"/>
          </a:p>
          <a:p>
            <a:pPr eaLnBrk="1" hangingPunct="1">
              <a:spcBef>
                <a:spcPct val="0"/>
              </a:spcBef>
              <a:buFontTx/>
              <a:buNone/>
            </a:pPr>
            <a:r>
              <a:rPr lang="de-CH" altLang="de-DE" sz="1800" b="1"/>
              <a:t>Kirchenspaltung</a:t>
            </a:r>
            <a:endParaRPr lang="de-DE" altLang="de-DE" sz="1800" b="1"/>
          </a:p>
        </p:txBody>
      </p:sp>
      <p:sp>
        <p:nvSpPr>
          <p:cNvPr id="8" name="Textfeld 7"/>
          <p:cNvSpPr txBox="1">
            <a:spLocks noChangeArrowheads="1"/>
          </p:cNvSpPr>
          <p:nvPr/>
        </p:nvSpPr>
        <p:spPr bwMode="auto">
          <a:xfrm>
            <a:off x="3111500" y="4924425"/>
            <a:ext cx="278606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1800" b="1"/>
              <a:t>Sprache</a:t>
            </a:r>
          </a:p>
          <a:p>
            <a:pPr eaLnBrk="1" hangingPunct="1">
              <a:spcBef>
                <a:spcPct val="0"/>
              </a:spcBef>
              <a:buFontTx/>
              <a:buNone/>
            </a:pPr>
            <a:r>
              <a:rPr lang="de-CH" altLang="de-DE" sz="1800"/>
              <a:t>Entwicklung der deutschen Schriftsprache</a:t>
            </a:r>
          </a:p>
          <a:p>
            <a:pPr eaLnBrk="1" hangingPunct="1">
              <a:spcBef>
                <a:spcPct val="0"/>
              </a:spcBef>
              <a:buFontTx/>
              <a:buNone/>
            </a:pPr>
            <a:endParaRPr lang="de-CH" altLang="de-DE" sz="1600"/>
          </a:p>
          <a:p>
            <a:pPr eaLnBrk="1" hangingPunct="1">
              <a:spcBef>
                <a:spcPct val="0"/>
              </a:spcBef>
              <a:buFontTx/>
              <a:buNone/>
            </a:pPr>
            <a:endParaRPr lang="de-CH" altLang="de-DE" sz="1600"/>
          </a:p>
          <a:p>
            <a:pPr eaLnBrk="1" hangingPunct="1">
              <a:spcBef>
                <a:spcPct val="0"/>
              </a:spcBef>
              <a:buFontTx/>
              <a:buNone/>
            </a:pPr>
            <a:r>
              <a:rPr lang="de-CH" altLang="de-DE" sz="1800" b="1"/>
              <a:t>     Bibel auf Deutsch</a:t>
            </a:r>
            <a:endParaRPr lang="de-DE" altLang="de-DE" sz="1800" b="1"/>
          </a:p>
        </p:txBody>
      </p:sp>
      <p:sp>
        <p:nvSpPr>
          <p:cNvPr id="9" name="Textfeld 8"/>
          <p:cNvSpPr txBox="1">
            <a:spLocks noChangeArrowheads="1"/>
          </p:cNvSpPr>
          <p:nvPr/>
        </p:nvSpPr>
        <p:spPr bwMode="auto">
          <a:xfrm>
            <a:off x="6338888" y="4913313"/>
            <a:ext cx="2987675"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1800" b="1"/>
              <a:t>Politik</a:t>
            </a:r>
          </a:p>
          <a:p>
            <a:pPr eaLnBrk="1" hangingPunct="1">
              <a:spcBef>
                <a:spcPct val="0"/>
              </a:spcBef>
              <a:buFontTx/>
              <a:buNone/>
            </a:pPr>
            <a:r>
              <a:rPr lang="de-CH" altLang="de-DE" sz="1800"/>
              <a:t>Luthers Thesen lösen politische Unruhen aus.</a:t>
            </a:r>
          </a:p>
          <a:p>
            <a:pPr eaLnBrk="1" hangingPunct="1">
              <a:spcBef>
                <a:spcPct val="0"/>
              </a:spcBef>
              <a:buFontTx/>
              <a:buNone/>
            </a:pPr>
            <a:endParaRPr lang="de-CH" altLang="de-DE" sz="1600"/>
          </a:p>
          <a:p>
            <a:pPr eaLnBrk="1" hangingPunct="1">
              <a:spcBef>
                <a:spcPct val="0"/>
              </a:spcBef>
              <a:buFontTx/>
              <a:buNone/>
            </a:pPr>
            <a:endParaRPr lang="de-CH" altLang="de-DE" sz="1600"/>
          </a:p>
          <a:p>
            <a:pPr eaLnBrk="1" hangingPunct="1">
              <a:spcBef>
                <a:spcPct val="0"/>
              </a:spcBef>
              <a:buFontTx/>
              <a:buNone/>
            </a:pPr>
            <a:r>
              <a:rPr lang="de-CH" altLang="de-DE" sz="1800" b="1"/>
              <a:t>Dreißigjähriger Krieg</a:t>
            </a:r>
            <a:endParaRPr lang="de-DE" altLang="de-DE" sz="1800" b="1"/>
          </a:p>
        </p:txBody>
      </p:sp>
      <p:cxnSp>
        <p:nvCxnSpPr>
          <p:cNvPr id="11" name="Gerade Verbindung mit Pfeil 10"/>
          <p:cNvCxnSpPr>
            <a:cxnSpLocks noChangeShapeType="1"/>
          </p:cNvCxnSpPr>
          <p:nvPr/>
        </p:nvCxnSpPr>
        <p:spPr bwMode="auto">
          <a:xfrm>
            <a:off x="5783263" y="4660900"/>
            <a:ext cx="593725" cy="280988"/>
          </a:xfrm>
          <a:prstGeom prst="straightConnector1">
            <a:avLst/>
          </a:prstGeom>
          <a:noFill/>
          <a:ln w="28575" algn="ctr">
            <a:solidFill>
              <a:srgbClr val="4A7EBB"/>
            </a:solidFill>
            <a:round/>
            <a:headEnd/>
            <a:tailEnd type="arrow" w="med" len="med"/>
          </a:ln>
          <a:extLst>
            <a:ext uri="{909E8E84-426E-40DD-AFC4-6F175D3DCCD1}">
              <a14:hiddenFill xmlns:a14="http://schemas.microsoft.com/office/drawing/2010/main">
                <a:noFill/>
              </a14:hiddenFill>
            </a:ext>
          </a:extLst>
        </p:spPr>
      </p:cxnSp>
      <p:cxnSp>
        <p:nvCxnSpPr>
          <p:cNvPr id="16" name="Gerade Verbindung mit Pfeil 15"/>
          <p:cNvCxnSpPr>
            <a:cxnSpLocks noChangeShapeType="1"/>
          </p:cNvCxnSpPr>
          <p:nvPr/>
        </p:nvCxnSpPr>
        <p:spPr bwMode="auto">
          <a:xfrm flipH="1">
            <a:off x="4130675" y="4665663"/>
            <a:ext cx="1271588" cy="415925"/>
          </a:xfrm>
          <a:prstGeom prst="straightConnector1">
            <a:avLst/>
          </a:prstGeom>
          <a:noFill/>
          <a:ln w="28575" algn="ctr">
            <a:solidFill>
              <a:srgbClr val="4A7EBB"/>
            </a:solidFill>
            <a:round/>
            <a:headEnd/>
            <a:tailEnd type="arrow" w="med" len="med"/>
          </a:ln>
          <a:extLst>
            <a:ext uri="{909E8E84-426E-40DD-AFC4-6F175D3DCCD1}">
              <a14:hiddenFill xmlns:a14="http://schemas.microsoft.com/office/drawing/2010/main">
                <a:noFill/>
              </a14:hiddenFill>
            </a:ext>
          </a:extLst>
        </p:spPr>
      </p:cxnSp>
      <p:cxnSp>
        <p:nvCxnSpPr>
          <p:cNvPr id="18" name="Gerade Verbindung mit Pfeil 17"/>
          <p:cNvCxnSpPr>
            <a:cxnSpLocks noChangeShapeType="1"/>
          </p:cNvCxnSpPr>
          <p:nvPr/>
        </p:nvCxnSpPr>
        <p:spPr bwMode="auto">
          <a:xfrm flipH="1">
            <a:off x="1455738" y="4635500"/>
            <a:ext cx="3513137" cy="469900"/>
          </a:xfrm>
          <a:prstGeom prst="straightConnector1">
            <a:avLst/>
          </a:prstGeom>
          <a:noFill/>
          <a:ln w="28575" algn="ctr">
            <a:solidFill>
              <a:srgbClr val="4A7EBB"/>
            </a:solidFill>
            <a:round/>
            <a:headEnd/>
            <a:tailEnd type="arrow" w="med" len="med"/>
          </a:ln>
          <a:extLst>
            <a:ext uri="{909E8E84-426E-40DD-AFC4-6F175D3DCCD1}">
              <a14:hiddenFill xmlns:a14="http://schemas.microsoft.com/office/drawing/2010/main">
                <a:noFill/>
              </a14:hiddenFill>
            </a:ext>
          </a:extLst>
        </p:spPr>
      </p:cxnSp>
      <p:cxnSp>
        <p:nvCxnSpPr>
          <p:cNvPr id="21" name="Gerade Verbindung mit Pfeil 20"/>
          <p:cNvCxnSpPr>
            <a:cxnSpLocks noChangeShapeType="1"/>
          </p:cNvCxnSpPr>
          <p:nvPr/>
        </p:nvCxnSpPr>
        <p:spPr bwMode="auto">
          <a:xfrm>
            <a:off x="4059238" y="5786438"/>
            <a:ext cx="7937" cy="484187"/>
          </a:xfrm>
          <a:prstGeom prst="straightConnector1">
            <a:avLst/>
          </a:prstGeom>
          <a:noFill/>
          <a:ln w="28575" algn="ctr">
            <a:solidFill>
              <a:srgbClr val="4A7EBB"/>
            </a:solidFill>
            <a:round/>
            <a:headEnd/>
            <a:tailEnd type="arrow" w="med" len="med"/>
          </a:ln>
          <a:extLst>
            <a:ext uri="{909E8E84-426E-40DD-AFC4-6F175D3DCCD1}">
              <a14:hiddenFill xmlns:a14="http://schemas.microsoft.com/office/drawing/2010/main">
                <a:noFill/>
              </a14:hiddenFill>
            </a:ext>
          </a:extLst>
        </p:spPr>
      </p:cxnSp>
      <p:cxnSp>
        <p:nvCxnSpPr>
          <p:cNvPr id="25" name="Gerade Verbindung mit Pfeil 24"/>
          <p:cNvCxnSpPr>
            <a:cxnSpLocks noChangeShapeType="1"/>
          </p:cNvCxnSpPr>
          <p:nvPr/>
        </p:nvCxnSpPr>
        <p:spPr bwMode="auto">
          <a:xfrm flipH="1">
            <a:off x="1109663" y="5500688"/>
            <a:ext cx="1587" cy="779462"/>
          </a:xfrm>
          <a:prstGeom prst="straightConnector1">
            <a:avLst/>
          </a:prstGeom>
          <a:noFill/>
          <a:ln w="28575" algn="ctr">
            <a:solidFill>
              <a:srgbClr val="4A7EBB"/>
            </a:solidFill>
            <a:round/>
            <a:headEnd/>
            <a:tailEnd type="arrow" w="med" len="med"/>
          </a:ln>
          <a:extLst>
            <a:ext uri="{909E8E84-426E-40DD-AFC4-6F175D3DCCD1}">
              <a14:hiddenFill xmlns:a14="http://schemas.microsoft.com/office/drawing/2010/main">
                <a:noFill/>
              </a14:hiddenFill>
            </a:ext>
          </a:extLst>
        </p:spPr>
      </p:cxnSp>
      <p:cxnSp>
        <p:nvCxnSpPr>
          <p:cNvPr id="29" name="Gerade Verbindung mit Pfeil 28"/>
          <p:cNvCxnSpPr>
            <a:cxnSpLocks noChangeShapeType="1"/>
          </p:cNvCxnSpPr>
          <p:nvPr/>
        </p:nvCxnSpPr>
        <p:spPr bwMode="auto">
          <a:xfrm>
            <a:off x="7346950" y="5808663"/>
            <a:ext cx="7938" cy="500062"/>
          </a:xfrm>
          <a:prstGeom prst="straightConnector1">
            <a:avLst/>
          </a:prstGeom>
          <a:noFill/>
          <a:ln w="28575" algn="ctr">
            <a:solidFill>
              <a:srgbClr val="4A7EBB"/>
            </a:solidFill>
            <a:round/>
            <a:headEnd/>
            <a:tailEnd type="arrow" w="med" len="med"/>
          </a:ln>
          <a:extLst>
            <a:ext uri="{909E8E84-426E-40DD-AFC4-6F175D3DCCD1}">
              <a14:hiddenFill xmlns:a14="http://schemas.microsoft.com/office/drawing/2010/main">
                <a:noFill/>
              </a14:hiddenFill>
            </a:ext>
          </a:extLst>
        </p:spPr>
      </p:cxnSp>
      <p:pic>
        <p:nvPicPr>
          <p:cNvPr id="1026" name="Picture 2" descr="https://upload.wikimedia.org/wikipedia/commons/thumb/b/bc/Lucas_Cranach_d.%C3%84._%28Werkst.%29_-_Portr%C3%A4t_des_Martin_Luther_%28Lutherhaus_Wittenberg%29.jpg/220px-Lucas_Cranach_d.%C3%84._%28Werkst.%29_-_Portr%C3%A4t_des_Martin_Luther_%28Lutherhaus_Wittenberg%29.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043"/>
          <a:stretch/>
        </p:blipFill>
        <p:spPr bwMode="auto">
          <a:xfrm>
            <a:off x="407988" y="1296061"/>
            <a:ext cx="2095500" cy="2781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158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3"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
                                        <p:tgtEl>
                                          <p:spTgt spid="3">
                                            <p:txEl>
                                              <p:pRg st="1" end="1"/>
                                            </p:txEl>
                                          </p:spTgt>
                                        </p:tgtEl>
                                      </p:cBhvr>
                                    </p:animEffect>
                                    <p:anim calcmode="lin" valueType="num">
                                      <p:cBhvr>
                                        <p:cTn id="13"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3"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
                                        <p:tgtEl>
                                          <p:spTgt spid="3">
                                            <p:txEl>
                                              <p:pRg st="2" end="2"/>
                                            </p:txEl>
                                          </p:spTgt>
                                        </p:tgtEl>
                                      </p:cBhvr>
                                    </p:animEffect>
                                    <p:anim calcmode="lin" valueType="num">
                                      <p:cBhvr>
                                        <p:cTn id="22"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3"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100"/>
                                        <p:tgtEl>
                                          <p:spTgt spid="3">
                                            <p:txEl>
                                              <p:pRg st="3" end="3"/>
                                            </p:txEl>
                                          </p:spTgt>
                                        </p:tgtEl>
                                      </p:cBhvr>
                                    </p:animEffect>
                                    <p:anim calcmode="lin" valueType="num">
                                      <p:cBhvr>
                                        <p:cTn id="31"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3"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
                                        <p:tgtEl>
                                          <p:spTgt spid="3">
                                            <p:txEl>
                                              <p:pRg st="4" end="4"/>
                                            </p:txEl>
                                          </p:spTgt>
                                        </p:tgtEl>
                                      </p:cBhvr>
                                    </p:animEffect>
                                    <p:anim calcmode="lin" valueType="num">
                                      <p:cBhvr>
                                        <p:cTn id="40"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42"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3"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3" presetClass="entr" presetSubtype="0" fill="hold"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100"/>
                                        <p:tgtEl>
                                          <p:spTgt spid="3">
                                            <p:txEl>
                                              <p:pRg st="5" end="5"/>
                                            </p:txEl>
                                          </p:spTgt>
                                        </p:tgtEl>
                                      </p:cBhvr>
                                    </p:animEffect>
                                    <p:anim calcmode="lin" valueType="num">
                                      <p:cBhvr>
                                        <p:cTn id="49" dur="4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0" dur="400" fill="hold"/>
                                        <p:tgtEl>
                                          <p:spTgt spid="3">
                                            <p:txEl>
                                              <p:pRg st="5" end="5"/>
                                            </p:txEl>
                                          </p:spTgt>
                                        </p:tgtEl>
                                        <p:attrNameLst>
                                          <p:attrName>ppt_y</p:attrName>
                                        </p:attrNameLst>
                                      </p:cBhvr>
                                      <p:tavLst>
                                        <p:tav tm="0">
                                          <p:val>
                                            <p:strVal val="#ppt_y+0.31"/>
                                          </p:val>
                                        </p:tav>
                                        <p:tav tm="100000">
                                          <p:val>
                                            <p:strVal val="#ppt_y+0.31"/>
                                          </p:val>
                                        </p:tav>
                                      </p:tavLst>
                                    </p:anim>
                                    <p:anim calcmode="lin" valueType="num">
                                      <p:cBhvr>
                                        <p:cTn id="51" dur="600" decel="50000" fill="hold">
                                          <p:stCondLst>
                                            <p:cond delay="400"/>
                                          </p:stCondLst>
                                        </p:cTn>
                                        <p:tgtEl>
                                          <p:spTgt spid="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600" decel="50000" fill="hold">
                                          <p:stCondLst>
                                            <p:cond delay="400"/>
                                          </p:stCondLst>
                                        </p:cTn>
                                        <p:tgtEl>
                                          <p:spTgt spid="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43" presetClass="entr" presetSubtype="0" fill="hold"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fade">
                                      <p:cBhvr>
                                        <p:cTn id="57" dur="100"/>
                                        <p:tgtEl>
                                          <p:spTgt spid="3">
                                            <p:txEl>
                                              <p:pRg st="6" end="6"/>
                                            </p:txEl>
                                          </p:spTgt>
                                        </p:tgtEl>
                                      </p:cBhvr>
                                    </p:animEffect>
                                    <p:anim calcmode="lin" valueType="num">
                                      <p:cBhvr>
                                        <p:cTn id="58" dur="4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9" dur="400" fill="hold"/>
                                        <p:tgtEl>
                                          <p:spTgt spid="3">
                                            <p:txEl>
                                              <p:pRg st="6" end="6"/>
                                            </p:txEl>
                                          </p:spTgt>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3">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3">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43" presetClass="entr" presetSubtype="0" fill="hold" nodeType="clickEffect">
                                  <p:stCondLst>
                                    <p:cond delay="0"/>
                                  </p:stCondLst>
                                  <p:childTnLst>
                                    <p:set>
                                      <p:cBhvr>
                                        <p:cTn id="65" dur="1" fill="hold">
                                          <p:stCondLst>
                                            <p:cond delay="0"/>
                                          </p:stCondLst>
                                        </p:cTn>
                                        <p:tgtEl>
                                          <p:spTgt spid="3">
                                            <p:txEl>
                                              <p:pRg st="7" end="7"/>
                                            </p:txEl>
                                          </p:spTgt>
                                        </p:tgtEl>
                                        <p:attrNameLst>
                                          <p:attrName>style.visibility</p:attrName>
                                        </p:attrNameLst>
                                      </p:cBhvr>
                                      <p:to>
                                        <p:strVal val="visible"/>
                                      </p:to>
                                    </p:set>
                                    <p:animEffect transition="in" filter="fade">
                                      <p:cBhvr>
                                        <p:cTn id="66" dur="100"/>
                                        <p:tgtEl>
                                          <p:spTgt spid="3">
                                            <p:txEl>
                                              <p:pRg st="7" end="7"/>
                                            </p:txEl>
                                          </p:spTgt>
                                        </p:tgtEl>
                                      </p:cBhvr>
                                    </p:animEffect>
                                    <p:anim calcmode="lin" valueType="num">
                                      <p:cBhvr>
                                        <p:cTn id="67" dur="4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8" dur="400" fill="hold"/>
                                        <p:tgtEl>
                                          <p:spTgt spid="3">
                                            <p:txEl>
                                              <p:pRg st="7" end="7"/>
                                            </p:txEl>
                                          </p:spTgt>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3">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3">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43" presetClass="entr" presetSubtype="0" fill="hold" nodeType="clickEffect">
                                  <p:stCondLst>
                                    <p:cond delay="0"/>
                                  </p:stCondLst>
                                  <p:childTnLst>
                                    <p:set>
                                      <p:cBhvr>
                                        <p:cTn id="74" dur="1" fill="hold">
                                          <p:stCondLst>
                                            <p:cond delay="0"/>
                                          </p:stCondLst>
                                        </p:cTn>
                                        <p:tgtEl>
                                          <p:spTgt spid="3">
                                            <p:txEl>
                                              <p:pRg st="8" end="8"/>
                                            </p:txEl>
                                          </p:spTgt>
                                        </p:tgtEl>
                                        <p:attrNameLst>
                                          <p:attrName>style.visibility</p:attrName>
                                        </p:attrNameLst>
                                      </p:cBhvr>
                                      <p:to>
                                        <p:strVal val="visible"/>
                                      </p:to>
                                    </p:set>
                                    <p:animEffect transition="in" filter="fade">
                                      <p:cBhvr>
                                        <p:cTn id="75" dur="100"/>
                                        <p:tgtEl>
                                          <p:spTgt spid="3">
                                            <p:txEl>
                                              <p:pRg st="8" end="8"/>
                                            </p:txEl>
                                          </p:spTgt>
                                        </p:tgtEl>
                                      </p:cBhvr>
                                    </p:animEffect>
                                    <p:anim calcmode="lin" valueType="num">
                                      <p:cBhvr>
                                        <p:cTn id="76" dur="4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7" dur="400" fill="hold"/>
                                        <p:tgtEl>
                                          <p:spTgt spid="3">
                                            <p:txEl>
                                              <p:pRg st="8" end="8"/>
                                            </p:txEl>
                                          </p:spTgt>
                                        </p:tgtEl>
                                        <p:attrNameLst>
                                          <p:attrName>ppt_y</p:attrName>
                                        </p:attrNameLst>
                                      </p:cBhvr>
                                      <p:tavLst>
                                        <p:tav tm="0">
                                          <p:val>
                                            <p:strVal val="#ppt_y+0.31"/>
                                          </p:val>
                                        </p:tav>
                                        <p:tav tm="100000">
                                          <p:val>
                                            <p:strVal val="#ppt_y+0.31"/>
                                          </p:val>
                                        </p:tav>
                                      </p:tavLst>
                                    </p:anim>
                                    <p:anim calcmode="lin" valueType="num">
                                      <p:cBhvr>
                                        <p:cTn id="78" dur="600" decel="50000" fill="hold">
                                          <p:stCondLst>
                                            <p:cond delay="400"/>
                                          </p:stCondLst>
                                        </p:cTn>
                                        <p:tgtEl>
                                          <p:spTgt spid="3">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9" dur="600" decel="50000" fill="hold">
                                          <p:stCondLst>
                                            <p:cond delay="400"/>
                                          </p:stCondLst>
                                        </p:cTn>
                                        <p:tgtEl>
                                          <p:spTgt spid="3">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18" presetClass="entr" presetSubtype="6" fill="hold" nodeType="clickEffect">
                                  <p:stCondLst>
                                    <p:cond delay="0"/>
                                  </p:stCondLst>
                                  <p:childTnLst>
                                    <p:set>
                                      <p:cBhvr>
                                        <p:cTn id="83" dur="1" fill="hold">
                                          <p:stCondLst>
                                            <p:cond delay="0"/>
                                          </p:stCondLst>
                                        </p:cTn>
                                        <p:tgtEl>
                                          <p:spTgt spid="6">
                                            <p:txEl>
                                              <p:pRg st="0" end="0"/>
                                            </p:txEl>
                                          </p:spTgt>
                                        </p:tgtEl>
                                        <p:attrNameLst>
                                          <p:attrName>style.visibility</p:attrName>
                                        </p:attrNameLst>
                                      </p:cBhvr>
                                      <p:to>
                                        <p:strVal val="visible"/>
                                      </p:to>
                                    </p:set>
                                    <p:animEffect transition="in" filter="strips(downRight)">
                                      <p:cBhvr>
                                        <p:cTn id="84" dur="2000"/>
                                        <p:tgtEl>
                                          <p:spTgt spid="6">
                                            <p:txEl>
                                              <p:pRg st="0" end="0"/>
                                            </p:txEl>
                                          </p:spTgt>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1" fill="hold" nodeType="click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wipe(up)">
                                      <p:cBhvr>
                                        <p:cTn id="89" dur="500"/>
                                        <p:tgtEl>
                                          <p:spTgt spid="18"/>
                                        </p:tgtEl>
                                      </p:cBhvr>
                                    </p:animEffect>
                                  </p:childTnLst>
                                </p:cTn>
                              </p:par>
                              <p:par>
                                <p:cTn id="90" presetID="22" presetClass="entr" presetSubtype="1" fill="hold" nodeType="with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wipe(up)">
                                      <p:cBhvr>
                                        <p:cTn id="92" dur="500"/>
                                        <p:tgtEl>
                                          <p:spTgt spid="16"/>
                                        </p:tgtEl>
                                      </p:cBhvr>
                                    </p:animEffect>
                                  </p:childTnLst>
                                </p:cTn>
                              </p:par>
                              <p:par>
                                <p:cTn id="93" presetID="22" presetClass="entr" presetSubtype="1" fill="hold" nodeType="with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wipe(up)">
                                      <p:cBhvr>
                                        <p:cTn id="95" dur="500"/>
                                        <p:tgtEl>
                                          <p:spTgt spid="11"/>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9" presetClass="entr" presetSubtype="10" fill="hold" nodeType="clickEffect">
                                  <p:stCondLst>
                                    <p:cond delay="0"/>
                                  </p:stCondLst>
                                  <p:childTnLst>
                                    <p:set>
                                      <p:cBhvr>
                                        <p:cTn id="99" dur="1" fill="hold">
                                          <p:stCondLst>
                                            <p:cond delay="0"/>
                                          </p:stCondLst>
                                        </p:cTn>
                                        <p:tgtEl>
                                          <p:spTgt spid="7">
                                            <p:txEl>
                                              <p:pRg st="0" end="0"/>
                                            </p:txEl>
                                          </p:spTgt>
                                        </p:tgtEl>
                                        <p:attrNameLst>
                                          <p:attrName>style.visibility</p:attrName>
                                        </p:attrNameLst>
                                      </p:cBhvr>
                                      <p:to>
                                        <p:strVal val="visible"/>
                                      </p:to>
                                    </p:set>
                                    <p:anim calcmode="lin" valueType="num">
                                      <p:cBhvr>
                                        <p:cTn id="100" dur="2000" fill="hold"/>
                                        <p:tgtEl>
                                          <p:spTgt spid="7">
                                            <p:txEl>
                                              <p:pRg st="0" end="0"/>
                                            </p:txEl>
                                          </p:spTgt>
                                        </p:tgtEl>
                                        <p:attrNameLst>
                                          <p:attrName>ppt_w</p:attrName>
                                        </p:attrNameLst>
                                      </p:cBhvr>
                                      <p:tavLst>
                                        <p:tav tm="0" fmla="#ppt_w*sin(2.5*pi*$)">
                                          <p:val>
                                            <p:fltVal val="0"/>
                                          </p:val>
                                        </p:tav>
                                        <p:tav tm="100000">
                                          <p:val>
                                            <p:fltVal val="1"/>
                                          </p:val>
                                        </p:tav>
                                      </p:tavLst>
                                    </p:anim>
                                    <p:anim calcmode="lin" valueType="num">
                                      <p:cBhvr>
                                        <p:cTn id="101" dur="20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 presetClass="entr" presetSubtype="4" fill="hold" nodeType="clickEffect">
                                  <p:stCondLst>
                                    <p:cond delay="0"/>
                                  </p:stCondLst>
                                  <p:childTnLst>
                                    <p:set>
                                      <p:cBhvr>
                                        <p:cTn id="105" dur="1" fill="hold">
                                          <p:stCondLst>
                                            <p:cond delay="0"/>
                                          </p:stCondLst>
                                        </p:cTn>
                                        <p:tgtEl>
                                          <p:spTgt spid="7">
                                            <p:txEl>
                                              <p:pRg st="1" end="1"/>
                                            </p:txEl>
                                          </p:spTgt>
                                        </p:tgtEl>
                                        <p:attrNameLst>
                                          <p:attrName>style.visibility</p:attrName>
                                        </p:attrNameLst>
                                      </p:cBhvr>
                                      <p:to>
                                        <p:strVal val="visible"/>
                                      </p:to>
                                    </p:set>
                                    <p:anim calcmode="lin" valueType="num">
                                      <p:cBhvr additive="base">
                                        <p:cTn id="106"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nodeType="click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fade">
                                      <p:cBhvr>
                                        <p:cTn id="112" dur="1000"/>
                                        <p:tgtEl>
                                          <p:spTgt spid="25"/>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 presetClass="entr" presetSubtype="4" fill="hold" nodeType="clickEffect">
                                  <p:stCondLst>
                                    <p:cond delay="0"/>
                                  </p:stCondLst>
                                  <p:childTnLst>
                                    <p:set>
                                      <p:cBhvr>
                                        <p:cTn id="116" dur="1" fill="hold">
                                          <p:stCondLst>
                                            <p:cond delay="0"/>
                                          </p:stCondLst>
                                        </p:cTn>
                                        <p:tgtEl>
                                          <p:spTgt spid="7">
                                            <p:txEl>
                                              <p:pRg st="5" end="5"/>
                                            </p:txEl>
                                          </p:spTgt>
                                        </p:tgtEl>
                                        <p:attrNameLst>
                                          <p:attrName>style.visibility</p:attrName>
                                        </p:attrNameLst>
                                      </p:cBhvr>
                                      <p:to>
                                        <p:strVal val="visible"/>
                                      </p:to>
                                    </p:set>
                                    <p:anim calcmode="lin" valueType="num">
                                      <p:cBhvr additive="base">
                                        <p:cTn id="11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11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9" presetClass="entr" presetSubtype="10" fill="hold" nodeType="clickEffect">
                                  <p:stCondLst>
                                    <p:cond delay="0"/>
                                  </p:stCondLst>
                                  <p:childTnLst>
                                    <p:set>
                                      <p:cBhvr>
                                        <p:cTn id="122" dur="1" fill="hold">
                                          <p:stCondLst>
                                            <p:cond delay="0"/>
                                          </p:stCondLst>
                                        </p:cTn>
                                        <p:tgtEl>
                                          <p:spTgt spid="8">
                                            <p:txEl>
                                              <p:pRg st="0" end="0"/>
                                            </p:txEl>
                                          </p:spTgt>
                                        </p:tgtEl>
                                        <p:attrNameLst>
                                          <p:attrName>style.visibility</p:attrName>
                                        </p:attrNameLst>
                                      </p:cBhvr>
                                      <p:to>
                                        <p:strVal val="visible"/>
                                      </p:to>
                                    </p:set>
                                    <p:anim calcmode="lin" valueType="num">
                                      <p:cBhvr>
                                        <p:cTn id="123" dur="2000" fill="hold"/>
                                        <p:tgtEl>
                                          <p:spTgt spid="8">
                                            <p:txEl>
                                              <p:pRg st="0" end="0"/>
                                            </p:txEl>
                                          </p:spTgt>
                                        </p:tgtEl>
                                        <p:attrNameLst>
                                          <p:attrName>ppt_w</p:attrName>
                                        </p:attrNameLst>
                                      </p:cBhvr>
                                      <p:tavLst>
                                        <p:tav tm="0" fmla="#ppt_w*sin(2.5*pi*$)">
                                          <p:val>
                                            <p:fltVal val="0"/>
                                          </p:val>
                                        </p:tav>
                                        <p:tav tm="100000">
                                          <p:val>
                                            <p:fltVal val="1"/>
                                          </p:val>
                                        </p:tav>
                                      </p:tavLst>
                                    </p:anim>
                                    <p:anim calcmode="lin" valueType="num">
                                      <p:cBhvr>
                                        <p:cTn id="124" dur="20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 presetClass="entr" presetSubtype="4" fill="hold" nodeType="clickEffect">
                                  <p:stCondLst>
                                    <p:cond delay="0"/>
                                  </p:stCondLst>
                                  <p:childTnLst>
                                    <p:set>
                                      <p:cBhvr>
                                        <p:cTn id="128" dur="1" fill="hold">
                                          <p:stCondLst>
                                            <p:cond delay="0"/>
                                          </p:stCondLst>
                                        </p:cTn>
                                        <p:tgtEl>
                                          <p:spTgt spid="8">
                                            <p:txEl>
                                              <p:pRg st="1" end="1"/>
                                            </p:txEl>
                                          </p:spTgt>
                                        </p:tgtEl>
                                        <p:attrNameLst>
                                          <p:attrName>style.visibility</p:attrName>
                                        </p:attrNameLst>
                                      </p:cBhvr>
                                      <p:to>
                                        <p:strVal val="visible"/>
                                      </p:to>
                                    </p:set>
                                    <p:anim calcmode="lin" valueType="num">
                                      <p:cBhvr additive="base">
                                        <p:cTn id="12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3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0" presetClass="entr" presetSubtype="0" fill="hold" nodeType="click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1000"/>
                                        <p:tgtEl>
                                          <p:spTgt spid="21"/>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 presetClass="entr" presetSubtype="4" fill="hold" nodeType="clickEffect">
                                  <p:stCondLst>
                                    <p:cond delay="0"/>
                                  </p:stCondLst>
                                  <p:childTnLst>
                                    <p:set>
                                      <p:cBhvr>
                                        <p:cTn id="139" dur="1" fill="hold">
                                          <p:stCondLst>
                                            <p:cond delay="0"/>
                                          </p:stCondLst>
                                        </p:cTn>
                                        <p:tgtEl>
                                          <p:spTgt spid="8">
                                            <p:txEl>
                                              <p:pRg st="4" end="4"/>
                                            </p:txEl>
                                          </p:spTgt>
                                        </p:tgtEl>
                                        <p:attrNameLst>
                                          <p:attrName>style.visibility</p:attrName>
                                        </p:attrNameLst>
                                      </p:cBhvr>
                                      <p:to>
                                        <p:strVal val="visible"/>
                                      </p:to>
                                    </p:set>
                                    <p:anim calcmode="lin" valueType="num">
                                      <p:cBhvr additive="base">
                                        <p:cTn id="140"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41"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42" fill="hold" nodeType="clickPar">
                      <p:stCondLst>
                        <p:cond delay="indefinite"/>
                      </p:stCondLst>
                      <p:childTnLst>
                        <p:par>
                          <p:cTn id="143" fill="hold" nodeType="withGroup">
                            <p:stCondLst>
                              <p:cond delay="0"/>
                            </p:stCondLst>
                            <p:childTnLst>
                              <p:par>
                                <p:cTn id="144" presetID="19" presetClass="entr" presetSubtype="10" fill="hold" nodeType="clickEffect">
                                  <p:stCondLst>
                                    <p:cond delay="0"/>
                                  </p:stCondLst>
                                  <p:childTnLst>
                                    <p:set>
                                      <p:cBhvr>
                                        <p:cTn id="145" dur="1" fill="hold">
                                          <p:stCondLst>
                                            <p:cond delay="0"/>
                                          </p:stCondLst>
                                        </p:cTn>
                                        <p:tgtEl>
                                          <p:spTgt spid="9">
                                            <p:txEl>
                                              <p:pRg st="0" end="0"/>
                                            </p:txEl>
                                          </p:spTgt>
                                        </p:tgtEl>
                                        <p:attrNameLst>
                                          <p:attrName>style.visibility</p:attrName>
                                        </p:attrNameLst>
                                      </p:cBhvr>
                                      <p:to>
                                        <p:strVal val="visible"/>
                                      </p:to>
                                    </p:set>
                                    <p:anim calcmode="lin" valueType="num">
                                      <p:cBhvr>
                                        <p:cTn id="146" dur="2000" fill="hold"/>
                                        <p:tgtEl>
                                          <p:spTgt spid="9">
                                            <p:txEl>
                                              <p:pRg st="0" end="0"/>
                                            </p:txEl>
                                          </p:spTgt>
                                        </p:tgtEl>
                                        <p:attrNameLst>
                                          <p:attrName>ppt_w</p:attrName>
                                        </p:attrNameLst>
                                      </p:cBhvr>
                                      <p:tavLst>
                                        <p:tav tm="0" fmla="#ppt_w*sin(2.5*pi*$)">
                                          <p:val>
                                            <p:fltVal val="0"/>
                                          </p:val>
                                        </p:tav>
                                        <p:tav tm="100000">
                                          <p:val>
                                            <p:fltVal val="1"/>
                                          </p:val>
                                        </p:tav>
                                      </p:tavLst>
                                    </p:anim>
                                    <p:anim calcmode="lin" valueType="num">
                                      <p:cBhvr>
                                        <p:cTn id="147" dur="20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8" fill="hold" nodeType="clickPar">
                      <p:stCondLst>
                        <p:cond delay="indefinite"/>
                      </p:stCondLst>
                      <p:childTnLst>
                        <p:par>
                          <p:cTn id="149" fill="hold" nodeType="withGroup">
                            <p:stCondLst>
                              <p:cond delay="0"/>
                            </p:stCondLst>
                            <p:childTnLst>
                              <p:par>
                                <p:cTn id="150" presetID="2" presetClass="entr" presetSubtype="4" fill="hold" nodeType="clickEffect">
                                  <p:stCondLst>
                                    <p:cond delay="0"/>
                                  </p:stCondLst>
                                  <p:childTnLst>
                                    <p:set>
                                      <p:cBhvr>
                                        <p:cTn id="151" dur="1" fill="hold">
                                          <p:stCondLst>
                                            <p:cond delay="0"/>
                                          </p:stCondLst>
                                        </p:cTn>
                                        <p:tgtEl>
                                          <p:spTgt spid="9">
                                            <p:txEl>
                                              <p:pRg st="1" end="1"/>
                                            </p:txEl>
                                          </p:spTgt>
                                        </p:tgtEl>
                                        <p:attrNameLst>
                                          <p:attrName>style.visibility</p:attrName>
                                        </p:attrNameLst>
                                      </p:cBhvr>
                                      <p:to>
                                        <p:strVal val="visible"/>
                                      </p:to>
                                    </p:set>
                                    <p:anim calcmode="lin" valueType="num">
                                      <p:cBhvr additive="base">
                                        <p:cTn id="15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53"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4" fill="hold" nodeType="clickPar">
                      <p:stCondLst>
                        <p:cond delay="indefinite"/>
                      </p:stCondLst>
                      <p:childTnLst>
                        <p:par>
                          <p:cTn id="155" fill="hold" nodeType="withGroup">
                            <p:stCondLst>
                              <p:cond delay="0"/>
                            </p:stCondLst>
                            <p:childTnLst>
                              <p:par>
                                <p:cTn id="156" presetID="10" presetClass="entr" presetSubtype="0" fill="hold" nodeType="clickEffect">
                                  <p:stCondLst>
                                    <p:cond delay="0"/>
                                  </p:stCondLst>
                                  <p:childTnLst>
                                    <p:set>
                                      <p:cBhvr>
                                        <p:cTn id="157" dur="1" fill="hold">
                                          <p:stCondLst>
                                            <p:cond delay="0"/>
                                          </p:stCondLst>
                                        </p:cTn>
                                        <p:tgtEl>
                                          <p:spTgt spid="29"/>
                                        </p:tgtEl>
                                        <p:attrNameLst>
                                          <p:attrName>style.visibility</p:attrName>
                                        </p:attrNameLst>
                                      </p:cBhvr>
                                      <p:to>
                                        <p:strVal val="visible"/>
                                      </p:to>
                                    </p:set>
                                    <p:animEffect transition="in" filter="fade">
                                      <p:cBhvr>
                                        <p:cTn id="158" dur="1000"/>
                                        <p:tgtEl>
                                          <p:spTgt spid="29"/>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 presetClass="entr" presetSubtype="4" fill="hold" nodeType="clickEffect">
                                  <p:stCondLst>
                                    <p:cond delay="0"/>
                                  </p:stCondLst>
                                  <p:childTnLst>
                                    <p:set>
                                      <p:cBhvr>
                                        <p:cTn id="162" dur="1" fill="hold">
                                          <p:stCondLst>
                                            <p:cond delay="0"/>
                                          </p:stCondLst>
                                        </p:cTn>
                                        <p:tgtEl>
                                          <p:spTgt spid="9">
                                            <p:txEl>
                                              <p:pRg st="4" end="4"/>
                                            </p:txEl>
                                          </p:spTgt>
                                        </p:tgtEl>
                                        <p:attrNameLst>
                                          <p:attrName>style.visibility</p:attrName>
                                        </p:attrNameLst>
                                      </p:cBhvr>
                                      <p:to>
                                        <p:strVal val="visible"/>
                                      </p:to>
                                    </p:set>
                                    <p:anim calcmode="lin" valueType="num">
                                      <p:cBhvr additive="base">
                                        <p:cTn id="16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6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idx="4294967295"/>
          </p:nvPr>
        </p:nvSpPr>
        <p:spPr>
          <a:xfrm>
            <a:off x="179388" y="341560"/>
            <a:ext cx="8964612" cy="711176"/>
          </a:xfrm>
        </p:spPr>
        <p:style>
          <a:lnRef idx="1">
            <a:schemeClr val="accent1"/>
          </a:lnRef>
          <a:fillRef idx="2">
            <a:schemeClr val="accent1"/>
          </a:fillRef>
          <a:effectRef idx="1">
            <a:schemeClr val="accent1"/>
          </a:effectRef>
          <a:fontRef idx="minor">
            <a:schemeClr val="dk1"/>
          </a:fontRef>
        </p:style>
        <p:txBody>
          <a:bodyPr/>
          <a:lstStyle/>
          <a:p>
            <a:r>
              <a:rPr lang="de-CH" altLang="de-DE" sz="3600" dirty="0"/>
              <a:t>Warum wurde Luther zum Reformator?</a:t>
            </a:r>
            <a:endParaRPr lang="de-DE" altLang="de-DE" sz="3600" dirty="0"/>
          </a:p>
        </p:txBody>
      </p:sp>
      <p:sp>
        <p:nvSpPr>
          <p:cNvPr id="3" name="Inhaltsplatzhalter 2"/>
          <p:cNvSpPr>
            <a:spLocks noGrp="1"/>
          </p:cNvSpPr>
          <p:nvPr>
            <p:ph idx="4294967295"/>
          </p:nvPr>
        </p:nvSpPr>
        <p:spPr>
          <a:xfrm>
            <a:off x="611560" y="3789363"/>
            <a:ext cx="8229600" cy="1914525"/>
          </a:xfrm>
        </p:spPr>
        <p:txBody>
          <a:bodyPr/>
          <a:lstStyle/>
          <a:p>
            <a:pPr algn="ctr">
              <a:buFontTx/>
              <a:buNone/>
            </a:pPr>
            <a:r>
              <a:rPr lang="de-CH" altLang="de-DE" sz="2000" dirty="0"/>
              <a:t>Die biblische Botschaft, das </a:t>
            </a:r>
            <a:r>
              <a:rPr lang="de-CH" altLang="de-DE" sz="2400" b="1" dirty="0"/>
              <a:t>Evangelium, </a:t>
            </a:r>
            <a:r>
              <a:rPr lang="de-CH" altLang="de-DE" sz="2000" dirty="0"/>
              <a:t>muss wieder ins Zentrum</a:t>
            </a:r>
          </a:p>
          <a:p>
            <a:pPr algn="ctr">
              <a:buFontTx/>
              <a:buNone/>
            </a:pPr>
            <a:r>
              <a:rPr lang="de-CH" altLang="de-DE" sz="300" dirty="0"/>
              <a:t>                </a:t>
            </a:r>
          </a:p>
          <a:p>
            <a:pPr algn="ctr">
              <a:buFontTx/>
              <a:buNone/>
            </a:pPr>
            <a:r>
              <a:rPr lang="de-CH" altLang="de-DE" sz="2400" b="1" dirty="0"/>
              <a:t> Luthers Neuerungen:</a:t>
            </a:r>
            <a:endParaRPr lang="de-DE" altLang="de-DE" sz="2400" b="1" dirty="0"/>
          </a:p>
        </p:txBody>
      </p:sp>
      <p:sp>
        <p:nvSpPr>
          <p:cNvPr id="5" name="Textfeld 4"/>
          <p:cNvSpPr txBox="1"/>
          <p:nvPr/>
        </p:nvSpPr>
        <p:spPr>
          <a:xfrm>
            <a:off x="885031" y="1315144"/>
            <a:ext cx="1439863" cy="830997"/>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de-CH" altLang="de-DE" sz="1600" dirty="0" err="1">
                <a:solidFill>
                  <a:srgbClr val="000000"/>
                </a:solidFill>
                <a:latin typeface="Calibri" pitchFamily="34" charset="0"/>
              </a:rPr>
              <a:t>Devotio</a:t>
            </a:r>
            <a:r>
              <a:rPr lang="de-CH" altLang="de-DE" sz="1600" dirty="0">
                <a:solidFill>
                  <a:srgbClr val="000000"/>
                </a:solidFill>
                <a:latin typeface="Calibri" pitchFamily="34" charset="0"/>
              </a:rPr>
              <a:t> </a:t>
            </a:r>
            <a:r>
              <a:rPr lang="de-CH" altLang="de-DE" sz="1600" dirty="0" err="1">
                <a:solidFill>
                  <a:srgbClr val="000000"/>
                </a:solidFill>
                <a:latin typeface="Calibri" pitchFamily="34" charset="0"/>
              </a:rPr>
              <a:t>moderna</a:t>
            </a:r>
            <a:r>
              <a:rPr lang="de-CH" altLang="de-DE" sz="1600" dirty="0">
                <a:solidFill>
                  <a:srgbClr val="000000"/>
                </a:solidFill>
                <a:latin typeface="Calibri" pitchFamily="34" charset="0"/>
              </a:rPr>
              <a:t> / </a:t>
            </a:r>
            <a:r>
              <a:rPr lang="de-CH" altLang="de-DE" sz="1600" dirty="0" err="1">
                <a:solidFill>
                  <a:srgbClr val="000000"/>
                </a:solidFill>
                <a:latin typeface="Calibri" pitchFamily="34" charset="0"/>
              </a:rPr>
              <a:t>humanismus</a:t>
            </a:r>
            <a:endParaRPr lang="de-DE" altLang="de-DE" sz="1600" dirty="0">
              <a:solidFill>
                <a:srgbClr val="000000"/>
              </a:solidFill>
              <a:latin typeface="Calibri" pitchFamily="34" charset="0"/>
            </a:endParaRPr>
          </a:p>
        </p:txBody>
      </p:sp>
      <p:sp>
        <p:nvSpPr>
          <p:cNvPr id="6" name="Textfeld 5"/>
          <p:cNvSpPr txBox="1"/>
          <p:nvPr/>
        </p:nvSpPr>
        <p:spPr>
          <a:xfrm>
            <a:off x="4629944" y="1337975"/>
            <a:ext cx="1728192"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de-CH" altLang="de-DE" sz="1600" dirty="0">
                <a:solidFill>
                  <a:srgbClr val="000000"/>
                </a:solidFill>
                <a:latin typeface="Calibri" pitchFamily="34" charset="0"/>
              </a:rPr>
              <a:t>Reise nach Rom</a:t>
            </a:r>
          </a:p>
          <a:p>
            <a:pPr>
              <a:defRPr/>
            </a:pPr>
            <a:r>
              <a:rPr lang="de-CH" altLang="de-DE" sz="1600" dirty="0">
                <a:solidFill>
                  <a:srgbClr val="000000"/>
                </a:solidFill>
                <a:latin typeface="Calibri" pitchFamily="34" charset="0"/>
              </a:rPr>
              <a:t>(Prunk der Kirche)</a:t>
            </a:r>
            <a:endParaRPr lang="de-DE" altLang="de-DE" sz="1600" dirty="0">
              <a:solidFill>
                <a:srgbClr val="000000"/>
              </a:solidFill>
              <a:latin typeface="Calibri" pitchFamily="34" charset="0"/>
            </a:endParaRPr>
          </a:p>
        </p:txBody>
      </p:sp>
      <p:sp>
        <p:nvSpPr>
          <p:cNvPr id="7" name="Textfeld 6"/>
          <p:cNvSpPr txBox="1"/>
          <p:nvPr/>
        </p:nvSpPr>
        <p:spPr>
          <a:xfrm>
            <a:off x="2779588" y="1315145"/>
            <a:ext cx="1576388" cy="830997"/>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de-CH" altLang="de-DE" sz="1600" dirty="0">
                <a:solidFill>
                  <a:srgbClr val="000000"/>
                </a:solidFill>
                <a:latin typeface="Calibri" pitchFamily="34" charset="0"/>
              </a:rPr>
              <a:t>Seelsorge – Folgen des Ablasshandels</a:t>
            </a:r>
            <a:endParaRPr lang="de-DE" altLang="de-DE" sz="1600" dirty="0">
              <a:solidFill>
                <a:srgbClr val="000000"/>
              </a:solidFill>
              <a:latin typeface="Calibri" pitchFamily="34" charset="0"/>
            </a:endParaRPr>
          </a:p>
        </p:txBody>
      </p:sp>
      <p:sp>
        <p:nvSpPr>
          <p:cNvPr id="8" name="Textfeld 7"/>
          <p:cNvSpPr txBox="1"/>
          <p:nvPr/>
        </p:nvSpPr>
        <p:spPr>
          <a:xfrm>
            <a:off x="6518174" y="1315145"/>
            <a:ext cx="2432050"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de-CH" altLang="de-DE" sz="1600">
                <a:solidFill>
                  <a:srgbClr val="000000"/>
                </a:solidFill>
                <a:latin typeface="Calibri" pitchFamily="34" charset="0"/>
              </a:rPr>
              <a:t>Überzeugung: </a:t>
            </a:r>
          </a:p>
          <a:p>
            <a:pPr>
              <a:defRPr/>
            </a:pPr>
            <a:r>
              <a:rPr lang="de-CH" altLang="de-DE" sz="1600">
                <a:solidFill>
                  <a:srgbClr val="000000"/>
                </a:solidFill>
                <a:latin typeface="Calibri" pitchFamily="34" charset="0"/>
              </a:rPr>
              <a:t>durch Taten und Werke kann man sich Platz im Himmel „verdienen“</a:t>
            </a:r>
            <a:endParaRPr lang="de-DE" altLang="de-DE" sz="1600">
              <a:solidFill>
                <a:srgbClr val="000000"/>
              </a:solidFill>
              <a:latin typeface="Calibri" pitchFamily="34" charset="0"/>
            </a:endParaRPr>
          </a:p>
        </p:txBody>
      </p:sp>
      <p:sp>
        <p:nvSpPr>
          <p:cNvPr id="12" name="Eingekerbter Richtungspfeil 11"/>
          <p:cNvSpPr>
            <a:spLocks noChangeArrowheads="1"/>
          </p:cNvSpPr>
          <p:nvPr/>
        </p:nvSpPr>
        <p:spPr bwMode="auto">
          <a:xfrm rot="5400000">
            <a:off x="3915569" y="-1239044"/>
            <a:ext cx="1428750" cy="8669338"/>
          </a:xfrm>
          <a:prstGeom prst="chevron">
            <a:avLst>
              <a:gd name="adj" fmla="val 50000"/>
            </a:avLst>
          </a:prstGeom>
          <a:solidFill>
            <a:schemeClr val="accent1"/>
          </a:solidFill>
          <a:ln w="25400" algn="ctr">
            <a:solidFill>
              <a:srgbClr val="385D8A"/>
            </a:solidFill>
            <a:miter lim="800000"/>
            <a:headEnd/>
            <a:tailEnd/>
          </a:ln>
        </p:spPr>
        <p:txBody>
          <a:bodyPr rot="10800000" vert="eaVert" anchor="ctr"/>
          <a:lstStyle/>
          <a:p>
            <a:pPr algn="ctr" fontAlgn="auto">
              <a:spcBef>
                <a:spcPts val="0"/>
              </a:spcBef>
              <a:spcAft>
                <a:spcPts val="0"/>
              </a:spcAft>
              <a:defRPr/>
            </a:pPr>
            <a:endParaRPr lang="de-DE">
              <a:latin typeface="+mn-lt"/>
            </a:endParaRPr>
          </a:p>
        </p:txBody>
      </p:sp>
      <p:sp>
        <p:nvSpPr>
          <p:cNvPr id="13" name="Textfeld 12"/>
          <p:cNvSpPr txBox="1">
            <a:spLocks noChangeArrowheads="1"/>
          </p:cNvSpPr>
          <p:nvPr/>
        </p:nvSpPr>
        <p:spPr bwMode="auto">
          <a:xfrm>
            <a:off x="5364163" y="4727575"/>
            <a:ext cx="414337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tabLst>
                <a:tab pos="217488" algn="l"/>
              </a:tabLst>
              <a:defRPr sz="3200">
                <a:solidFill>
                  <a:schemeClr val="tx1"/>
                </a:solidFill>
                <a:latin typeface="Calibri" pitchFamily="34" charset="0"/>
              </a:defRPr>
            </a:lvl1pPr>
            <a:lvl2pPr marL="742950" indent="-285750" eaLnBrk="0" hangingPunct="0">
              <a:spcBef>
                <a:spcPct val="20000"/>
              </a:spcBef>
              <a:buFont typeface="Arial" charset="0"/>
              <a:buChar char="–"/>
              <a:tabLst>
                <a:tab pos="217488" algn="l"/>
              </a:tabLst>
              <a:defRPr sz="2800">
                <a:solidFill>
                  <a:schemeClr val="tx1"/>
                </a:solidFill>
                <a:latin typeface="Calibri" pitchFamily="34" charset="0"/>
              </a:defRPr>
            </a:lvl2pPr>
            <a:lvl3pPr marL="1143000" indent="-228600" eaLnBrk="0" hangingPunct="0">
              <a:spcBef>
                <a:spcPct val="20000"/>
              </a:spcBef>
              <a:buFont typeface="Arial" charset="0"/>
              <a:buChar char="•"/>
              <a:tabLst>
                <a:tab pos="217488" algn="l"/>
              </a:tabLst>
              <a:defRPr sz="2400">
                <a:solidFill>
                  <a:schemeClr val="tx1"/>
                </a:solidFill>
                <a:latin typeface="Calibri" pitchFamily="34" charset="0"/>
              </a:defRPr>
            </a:lvl3pPr>
            <a:lvl4pPr marL="1600200" indent="-228600" eaLnBrk="0" hangingPunct="0">
              <a:spcBef>
                <a:spcPct val="20000"/>
              </a:spcBef>
              <a:buFont typeface="Arial" charset="0"/>
              <a:buChar char="–"/>
              <a:tabLst>
                <a:tab pos="217488" algn="l"/>
              </a:tabLst>
              <a:defRPr sz="2000">
                <a:solidFill>
                  <a:schemeClr val="tx1"/>
                </a:solidFill>
                <a:latin typeface="Calibri" pitchFamily="34" charset="0"/>
              </a:defRPr>
            </a:lvl4pPr>
            <a:lvl5pPr marL="2057400" indent="-228600" eaLnBrk="0" hangingPunct="0">
              <a:spcBef>
                <a:spcPct val="20000"/>
              </a:spcBef>
              <a:buFont typeface="Arial" charset="0"/>
              <a:buChar char="»"/>
              <a:tabLst>
                <a:tab pos="21748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tabLst>
                <a:tab pos="21748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tabLst>
                <a:tab pos="21748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tabLst>
                <a:tab pos="21748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tabLst>
                <a:tab pos="217488" algn="l"/>
              </a:tabLst>
              <a:defRPr sz="2000">
                <a:solidFill>
                  <a:schemeClr val="tx1"/>
                </a:solidFill>
                <a:latin typeface="Calibri" pitchFamily="34" charset="0"/>
              </a:defRPr>
            </a:lvl9pPr>
          </a:lstStyle>
          <a:p>
            <a:pPr eaLnBrk="1" hangingPunct="1">
              <a:spcBef>
                <a:spcPct val="0"/>
              </a:spcBef>
              <a:buFontTx/>
              <a:buNone/>
            </a:pPr>
            <a:r>
              <a:rPr lang="de-CH" altLang="de-DE" sz="1800" dirty="0"/>
              <a:t>   Jedem Menschen zugänglich</a:t>
            </a:r>
          </a:p>
          <a:p>
            <a:pPr eaLnBrk="1" hangingPunct="1">
              <a:spcBef>
                <a:spcPct val="0"/>
              </a:spcBef>
              <a:buFontTx/>
              <a:buNone/>
            </a:pPr>
            <a:endParaRPr lang="de-DE" altLang="de-DE" sz="800" dirty="0"/>
          </a:p>
          <a:p>
            <a:pPr eaLnBrk="1" hangingPunct="1">
              <a:spcBef>
                <a:spcPct val="0"/>
              </a:spcBef>
              <a:buFontTx/>
              <a:buNone/>
            </a:pPr>
            <a:r>
              <a:rPr lang="de-CH" altLang="de-DE" sz="1800" dirty="0"/>
              <a:t>   Reue entscheidend für Sünden- </a:t>
            </a:r>
          </a:p>
          <a:p>
            <a:pPr eaLnBrk="1" hangingPunct="1">
              <a:spcBef>
                <a:spcPct val="0"/>
              </a:spcBef>
              <a:buFontTx/>
              <a:buNone/>
            </a:pPr>
            <a:r>
              <a:rPr lang="de-CH" altLang="de-DE" sz="1800" dirty="0"/>
              <a:t>   </a:t>
            </a:r>
            <a:r>
              <a:rPr lang="de-CH" altLang="de-DE" sz="1800" dirty="0" err="1"/>
              <a:t>vergebung</a:t>
            </a:r>
            <a:endParaRPr lang="de-CH" altLang="de-DE" sz="1800" dirty="0"/>
          </a:p>
          <a:p>
            <a:pPr eaLnBrk="1" hangingPunct="1">
              <a:spcBef>
                <a:spcPct val="0"/>
              </a:spcBef>
              <a:buFontTx/>
              <a:buNone/>
            </a:pPr>
            <a:endParaRPr lang="de-DE" altLang="de-DE" sz="800" dirty="0"/>
          </a:p>
          <a:p>
            <a:pPr eaLnBrk="1" hangingPunct="1">
              <a:spcBef>
                <a:spcPct val="0"/>
              </a:spcBef>
              <a:buFontTx/>
              <a:buNone/>
            </a:pPr>
            <a:r>
              <a:rPr lang="de-CH" altLang="de-DE" sz="1800" dirty="0"/>
              <a:t>   Menschen verstehen, was sie feiern.</a:t>
            </a:r>
          </a:p>
          <a:p>
            <a:pPr eaLnBrk="1" hangingPunct="1">
              <a:spcBef>
                <a:spcPct val="0"/>
              </a:spcBef>
              <a:buFontTx/>
              <a:buNone/>
            </a:pPr>
            <a:r>
              <a:rPr lang="de-CH" altLang="de-DE" sz="1800" dirty="0"/>
              <a:t>   Gesangbuch, Katechismus</a:t>
            </a:r>
            <a:endParaRPr lang="de-DE" altLang="de-DE" sz="1800" dirty="0"/>
          </a:p>
          <a:p>
            <a:pPr eaLnBrk="1" hangingPunct="1">
              <a:spcBef>
                <a:spcPct val="0"/>
              </a:spcBef>
              <a:buFontTx/>
              <a:buNone/>
            </a:pPr>
            <a:endParaRPr lang="de-DE" altLang="de-DE" sz="1800" dirty="0"/>
          </a:p>
        </p:txBody>
      </p:sp>
      <p:sp>
        <p:nvSpPr>
          <p:cNvPr id="14" name="Textfeld 13"/>
          <p:cNvSpPr txBox="1">
            <a:spLocks noChangeArrowheads="1"/>
          </p:cNvSpPr>
          <p:nvPr/>
        </p:nvSpPr>
        <p:spPr bwMode="auto">
          <a:xfrm>
            <a:off x="468313" y="4735513"/>
            <a:ext cx="22733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1800"/>
              <a:t>Bibel auf Deutsch	</a:t>
            </a:r>
            <a:r>
              <a:rPr lang="de-CH" altLang="de-DE" sz="800"/>
              <a:t>	</a:t>
            </a:r>
          </a:p>
          <a:p>
            <a:pPr eaLnBrk="1" hangingPunct="1">
              <a:spcBef>
                <a:spcPct val="0"/>
              </a:spcBef>
              <a:buFontTx/>
              <a:buNone/>
            </a:pPr>
            <a:r>
              <a:rPr lang="de-CH" altLang="de-DE" sz="1800"/>
              <a:t>Reue statt Ablass	</a:t>
            </a:r>
            <a:r>
              <a:rPr lang="de-CH" altLang="de-DE" sz="800"/>
              <a:t>	</a:t>
            </a:r>
          </a:p>
          <a:p>
            <a:pPr eaLnBrk="1" hangingPunct="1">
              <a:spcBef>
                <a:spcPct val="0"/>
              </a:spcBef>
              <a:buFontTx/>
              <a:buNone/>
            </a:pPr>
            <a:endParaRPr lang="de-CH" altLang="de-DE" sz="900"/>
          </a:p>
          <a:p>
            <a:pPr eaLnBrk="1" hangingPunct="1">
              <a:spcBef>
                <a:spcPct val="0"/>
              </a:spcBef>
              <a:buFontTx/>
              <a:buNone/>
            </a:pPr>
            <a:endParaRPr lang="de-CH" altLang="de-DE" sz="900"/>
          </a:p>
          <a:p>
            <a:pPr eaLnBrk="1" hangingPunct="1">
              <a:spcBef>
                <a:spcPct val="0"/>
              </a:spcBef>
              <a:buFontTx/>
              <a:buNone/>
            </a:pPr>
            <a:r>
              <a:rPr lang="de-CH" altLang="de-DE" sz="1800"/>
              <a:t>Gottesdienst auf Deutsch</a:t>
            </a:r>
            <a:endParaRPr lang="de-DE" altLang="de-DE" sz="1800"/>
          </a:p>
        </p:txBody>
      </p:sp>
      <p:cxnSp>
        <p:nvCxnSpPr>
          <p:cNvPr id="16" name="Gerade Verbindung mit Pfeil 15"/>
          <p:cNvCxnSpPr>
            <a:cxnSpLocks noChangeShapeType="1"/>
          </p:cNvCxnSpPr>
          <p:nvPr/>
        </p:nvCxnSpPr>
        <p:spPr bwMode="auto">
          <a:xfrm>
            <a:off x="2578100" y="4940300"/>
            <a:ext cx="2857500" cy="1588"/>
          </a:xfrm>
          <a:prstGeom prst="straightConnector1">
            <a:avLst/>
          </a:prstGeom>
          <a:noFill/>
          <a:ln w="2857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20" name="Gerade Verbindung mit Pfeil 19"/>
          <p:cNvCxnSpPr>
            <a:cxnSpLocks noChangeShapeType="1"/>
          </p:cNvCxnSpPr>
          <p:nvPr/>
        </p:nvCxnSpPr>
        <p:spPr bwMode="auto">
          <a:xfrm flipV="1">
            <a:off x="2555875" y="5294313"/>
            <a:ext cx="2878138" cy="6350"/>
          </a:xfrm>
          <a:prstGeom prst="straightConnector1">
            <a:avLst/>
          </a:prstGeom>
          <a:noFill/>
          <a:ln w="2857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22" name="Gerade Verbindung mit Pfeil 21"/>
          <p:cNvCxnSpPr>
            <a:cxnSpLocks noChangeShapeType="1"/>
          </p:cNvCxnSpPr>
          <p:nvPr/>
        </p:nvCxnSpPr>
        <p:spPr bwMode="auto">
          <a:xfrm flipV="1">
            <a:off x="2555875" y="6011863"/>
            <a:ext cx="2863850" cy="7937"/>
          </a:xfrm>
          <a:prstGeom prst="straightConnector1">
            <a:avLst/>
          </a:prstGeom>
          <a:noFill/>
          <a:ln w="28575" algn="ctr">
            <a:solidFill>
              <a:schemeClr val="accent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569227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from="(-#ppt_w/2)" to="(#ppt_x)" calcmode="lin" valueType="num">
                                      <p:cBhvr>
                                        <p:cTn id="7" dur="1200" fill="hold">
                                          <p:stCondLst>
                                            <p:cond delay="0"/>
                                          </p:stCondLst>
                                        </p:cTn>
                                        <p:tgtEl>
                                          <p:spTgt spid="8"/>
                                        </p:tgtEl>
                                        <p:attrNameLst>
                                          <p:attrName>ppt_x</p:attrName>
                                        </p:attrNameLst>
                                      </p:cBhvr>
                                    </p:anim>
                                    <p:anim from="0" to="-1.0" calcmode="lin" valueType="num">
                                      <p:cBhvr>
                                        <p:cTn id="8" dur="400" decel="50000" autoRev="1" fill="hold">
                                          <p:stCondLst>
                                            <p:cond delay="1200"/>
                                          </p:stCondLst>
                                        </p:cTn>
                                        <p:tgtEl>
                                          <p:spTgt spid="8"/>
                                        </p:tgtEl>
                                        <p:attrNameLst>
                                          <p:attrName>xshear</p:attrName>
                                        </p:attrNameLst>
                                      </p:cBhvr>
                                    </p:anim>
                                    <p:animScale>
                                      <p:cBhvr>
                                        <p:cTn id="9" dur="400" decel="100000" autoRev="1" fill="hold">
                                          <p:stCondLst>
                                            <p:cond delay="1200"/>
                                          </p:stCondLst>
                                        </p:cTn>
                                        <p:tgtEl>
                                          <p:spTgt spid="8"/>
                                        </p:tgtEl>
                                      </p:cBhvr>
                                      <p:from x="100000" y="100000"/>
                                      <p:to x="80000" y="100000"/>
                                    </p:animScale>
                                    <p:anim by="(#ppt_h/3+#ppt_w*0.1)" calcmode="lin" valueType="num">
                                      <p:cBhvr additive="sum">
                                        <p:cTn id="10" dur="400" decel="100000" autoRev="1" fill="hold">
                                          <p:stCondLst>
                                            <p:cond delay="1200"/>
                                          </p:stCondLst>
                                        </p:cTn>
                                        <p:tgtEl>
                                          <p:spTgt spid="8"/>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from="(-#ppt_w/2)" to="(#ppt_x)" calcmode="lin" valueType="num">
                                      <p:cBhvr>
                                        <p:cTn id="15" dur="1200" fill="hold">
                                          <p:stCondLst>
                                            <p:cond delay="0"/>
                                          </p:stCondLst>
                                        </p:cTn>
                                        <p:tgtEl>
                                          <p:spTgt spid="7"/>
                                        </p:tgtEl>
                                        <p:attrNameLst>
                                          <p:attrName>ppt_x</p:attrName>
                                        </p:attrNameLst>
                                      </p:cBhvr>
                                    </p:anim>
                                    <p:anim from="0" to="-1.0" calcmode="lin" valueType="num">
                                      <p:cBhvr>
                                        <p:cTn id="16" dur="400" decel="50000" autoRev="1" fill="hold">
                                          <p:stCondLst>
                                            <p:cond delay="1200"/>
                                          </p:stCondLst>
                                        </p:cTn>
                                        <p:tgtEl>
                                          <p:spTgt spid="7"/>
                                        </p:tgtEl>
                                        <p:attrNameLst>
                                          <p:attrName>xshear</p:attrName>
                                        </p:attrNameLst>
                                      </p:cBhvr>
                                    </p:anim>
                                    <p:animScale>
                                      <p:cBhvr>
                                        <p:cTn id="17" dur="400" decel="100000" autoRev="1" fill="hold">
                                          <p:stCondLst>
                                            <p:cond delay="1200"/>
                                          </p:stCondLst>
                                        </p:cTn>
                                        <p:tgtEl>
                                          <p:spTgt spid="7"/>
                                        </p:tgtEl>
                                      </p:cBhvr>
                                      <p:from x="100000" y="100000"/>
                                      <p:to x="80000" y="100000"/>
                                    </p:animScale>
                                    <p:anim by="(#ppt_h/3+#ppt_w*0.1)" calcmode="lin" valueType="num">
                                      <p:cBhvr additive="sum">
                                        <p:cTn id="18" dur="400" decel="100000" autoRev="1" fill="hold">
                                          <p:stCondLst>
                                            <p:cond delay="1200"/>
                                          </p:stCondLst>
                                        </p:cTn>
                                        <p:tgtEl>
                                          <p:spTgt spid="7"/>
                                        </p:tgtEl>
                                        <p:attrNameLst>
                                          <p:attrName>ppt_x</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from="(-#ppt_w/2)" to="(#ppt_x)" calcmode="lin" valueType="num">
                                      <p:cBhvr>
                                        <p:cTn id="23" dur="1200" fill="hold">
                                          <p:stCondLst>
                                            <p:cond delay="0"/>
                                          </p:stCondLst>
                                        </p:cTn>
                                        <p:tgtEl>
                                          <p:spTgt spid="6"/>
                                        </p:tgtEl>
                                        <p:attrNameLst>
                                          <p:attrName>ppt_x</p:attrName>
                                        </p:attrNameLst>
                                      </p:cBhvr>
                                    </p:anim>
                                    <p:anim from="0" to="-1.0" calcmode="lin" valueType="num">
                                      <p:cBhvr>
                                        <p:cTn id="24" dur="400" decel="50000" autoRev="1" fill="hold">
                                          <p:stCondLst>
                                            <p:cond delay="1200"/>
                                          </p:stCondLst>
                                        </p:cTn>
                                        <p:tgtEl>
                                          <p:spTgt spid="6"/>
                                        </p:tgtEl>
                                        <p:attrNameLst>
                                          <p:attrName>xshear</p:attrName>
                                        </p:attrNameLst>
                                      </p:cBhvr>
                                    </p:anim>
                                    <p:animScale>
                                      <p:cBhvr>
                                        <p:cTn id="25" dur="400" decel="100000" autoRev="1" fill="hold">
                                          <p:stCondLst>
                                            <p:cond delay="1200"/>
                                          </p:stCondLst>
                                        </p:cTn>
                                        <p:tgtEl>
                                          <p:spTgt spid="6"/>
                                        </p:tgtEl>
                                      </p:cBhvr>
                                      <p:from x="100000" y="100000"/>
                                      <p:to x="80000" y="100000"/>
                                    </p:animScale>
                                    <p:anim by="(#ppt_h/3+#ppt_w*0.1)" calcmode="lin" valueType="num">
                                      <p:cBhvr additive="sum">
                                        <p:cTn id="26" dur="400" decel="100000" autoRev="1" fill="hold">
                                          <p:stCondLst>
                                            <p:cond delay="1200"/>
                                          </p:stCondLst>
                                        </p:cTn>
                                        <p:tgtEl>
                                          <p:spTgt spid="6"/>
                                        </p:tgtEl>
                                        <p:attrNameLst>
                                          <p:attrName>ppt_x</p:attrName>
                                        </p:attrNameLst>
                                      </p:cBhvr>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from="(-#ppt_w/2)" to="(#ppt_x)" calcmode="lin" valueType="num">
                                      <p:cBhvr>
                                        <p:cTn id="31" dur="1200" fill="hold">
                                          <p:stCondLst>
                                            <p:cond delay="0"/>
                                          </p:stCondLst>
                                        </p:cTn>
                                        <p:tgtEl>
                                          <p:spTgt spid="5"/>
                                        </p:tgtEl>
                                        <p:attrNameLst>
                                          <p:attrName>ppt_x</p:attrName>
                                        </p:attrNameLst>
                                      </p:cBhvr>
                                    </p:anim>
                                    <p:anim from="0" to="-1.0" calcmode="lin" valueType="num">
                                      <p:cBhvr>
                                        <p:cTn id="32" dur="400" decel="50000" autoRev="1" fill="hold">
                                          <p:stCondLst>
                                            <p:cond delay="1200"/>
                                          </p:stCondLst>
                                        </p:cTn>
                                        <p:tgtEl>
                                          <p:spTgt spid="5"/>
                                        </p:tgtEl>
                                        <p:attrNameLst>
                                          <p:attrName>xshear</p:attrName>
                                        </p:attrNameLst>
                                      </p:cBhvr>
                                    </p:anim>
                                    <p:animScale>
                                      <p:cBhvr>
                                        <p:cTn id="33" dur="400" decel="100000" autoRev="1" fill="hold">
                                          <p:stCondLst>
                                            <p:cond delay="1200"/>
                                          </p:stCondLst>
                                        </p:cTn>
                                        <p:tgtEl>
                                          <p:spTgt spid="5"/>
                                        </p:tgtEl>
                                      </p:cBhvr>
                                      <p:from x="100000" y="100000"/>
                                      <p:to x="80000" y="100000"/>
                                    </p:animScale>
                                    <p:anim by="(#ppt_h/3+#ppt_w*0.1)" calcmode="lin" valueType="num">
                                      <p:cBhvr additive="sum">
                                        <p:cTn id="34" dur="400" decel="100000" autoRev="1" fill="hold">
                                          <p:stCondLst>
                                            <p:cond delay="1200"/>
                                          </p:stCondLst>
                                        </p:cTn>
                                        <p:tgtEl>
                                          <p:spTgt spid="5"/>
                                        </p:tgtEl>
                                        <p:attrNameLst>
                                          <p:attrName>ppt_x</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50" presetClass="entr" presetSubtype="0" decel="10000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7" presetClass="entr" presetSubtype="10" fill="hold"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 calcmode="lin" valueType="num">
                                      <p:cBhvr>
                                        <p:cTn id="4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7" presetClass="entr" presetSubtype="10" fill="hold" nodeType="clickEffect">
                                  <p:stCondLst>
                                    <p:cond delay="0"/>
                                  </p:stCondLst>
                                  <p:childTnLst>
                                    <p:set>
                                      <p:cBhvr>
                                        <p:cTn id="51" dur="1" fill="hold">
                                          <p:stCondLst>
                                            <p:cond delay="0"/>
                                          </p:stCondLst>
                                        </p:cTn>
                                        <p:tgtEl>
                                          <p:spTgt spid="3">
                                            <p:txEl>
                                              <p:pRg st="1" end="1"/>
                                            </p:txEl>
                                          </p:spTgt>
                                        </p:tgtEl>
                                        <p:attrNameLst>
                                          <p:attrName>style.visibility</p:attrName>
                                        </p:attrNameLst>
                                      </p:cBhvr>
                                      <p:to>
                                        <p:strVal val="visible"/>
                                      </p:to>
                                    </p:set>
                                    <p:anim calcmode="lin" valueType="num">
                                      <p:cBhvr>
                                        <p:cTn id="5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53"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6" presetClass="entr" presetSubtype="0" fill="hold" nodeType="clickEffect">
                                  <p:stCondLst>
                                    <p:cond delay="0"/>
                                  </p:stCondLst>
                                  <p:childTnLst>
                                    <p:set>
                                      <p:cBhvr>
                                        <p:cTn id="57" dur="1" fill="hold">
                                          <p:stCondLst>
                                            <p:cond delay="0"/>
                                          </p:stCondLst>
                                        </p:cTn>
                                        <p:tgtEl>
                                          <p:spTgt spid="3">
                                            <p:txEl>
                                              <p:pRg st="2" end="2"/>
                                            </p:txEl>
                                          </p:spTgt>
                                        </p:tgtEl>
                                        <p:attrNameLst>
                                          <p:attrName>style.visibility</p:attrName>
                                        </p:attrNameLst>
                                      </p:cBhvr>
                                      <p:to>
                                        <p:strVal val="visible"/>
                                      </p:to>
                                    </p:set>
                                    <p:animEffect transition="in" filter="wipe(down)">
                                      <p:cBhvr>
                                        <p:cTn id="58" dur="580">
                                          <p:stCondLst>
                                            <p:cond delay="0"/>
                                          </p:stCondLst>
                                        </p:cTn>
                                        <p:tgtEl>
                                          <p:spTgt spid="3">
                                            <p:txEl>
                                              <p:pRg st="2" end="2"/>
                                            </p:txEl>
                                          </p:spTgt>
                                        </p:tgtEl>
                                      </p:cBhvr>
                                    </p:animEffect>
                                    <p:anim calcmode="lin" valueType="num">
                                      <p:cBhvr>
                                        <p:cTn id="59"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64" dur="26">
                                          <p:stCondLst>
                                            <p:cond delay="650"/>
                                          </p:stCondLst>
                                        </p:cTn>
                                        <p:tgtEl>
                                          <p:spTgt spid="3">
                                            <p:txEl>
                                              <p:pRg st="2" end="2"/>
                                            </p:txEl>
                                          </p:spTgt>
                                        </p:tgtEl>
                                      </p:cBhvr>
                                      <p:to x="100000" y="60000"/>
                                    </p:animScale>
                                    <p:animScale>
                                      <p:cBhvr>
                                        <p:cTn id="65" dur="166" decel="50000">
                                          <p:stCondLst>
                                            <p:cond delay="676"/>
                                          </p:stCondLst>
                                        </p:cTn>
                                        <p:tgtEl>
                                          <p:spTgt spid="3">
                                            <p:txEl>
                                              <p:pRg st="2" end="2"/>
                                            </p:txEl>
                                          </p:spTgt>
                                        </p:tgtEl>
                                      </p:cBhvr>
                                      <p:to x="100000" y="100000"/>
                                    </p:animScale>
                                    <p:animScale>
                                      <p:cBhvr>
                                        <p:cTn id="66" dur="26">
                                          <p:stCondLst>
                                            <p:cond delay="1312"/>
                                          </p:stCondLst>
                                        </p:cTn>
                                        <p:tgtEl>
                                          <p:spTgt spid="3">
                                            <p:txEl>
                                              <p:pRg st="2" end="2"/>
                                            </p:txEl>
                                          </p:spTgt>
                                        </p:tgtEl>
                                      </p:cBhvr>
                                      <p:to x="100000" y="80000"/>
                                    </p:animScale>
                                    <p:animScale>
                                      <p:cBhvr>
                                        <p:cTn id="67" dur="166" decel="50000">
                                          <p:stCondLst>
                                            <p:cond delay="1338"/>
                                          </p:stCondLst>
                                        </p:cTn>
                                        <p:tgtEl>
                                          <p:spTgt spid="3">
                                            <p:txEl>
                                              <p:pRg st="2" end="2"/>
                                            </p:txEl>
                                          </p:spTgt>
                                        </p:tgtEl>
                                      </p:cBhvr>
                                      <p:to x="100000" y="100000"/>
                                    </p:animScale>
                                    <p:animScale>
                                      <p:cBhvr>
                                        <p:cTn id="68" dur="26">
                                          <p:stCondLst>
                                            <p:cond delay="1642"/>
                                          </p:stCondLst>
                                        </p:cTn>
                                        <p:tgtEl>
                                          <p:spTgt spid="3">
                                            <p:txEl>
                                              <p:pRg st="2" end="2"/>
                                            </p:txEl>
                                          </p:spTgt>
                                        </p:tgtEl>
                                      </p:cBhvr>
                                      <p:to x="100000" y="90000"/>
                                    </p:animScale>
                                    <p:animScale>
                                      <p:cBhvr>
                                        <p:cTn id="69" dur="166" decel="50000">
                                          <p:stCondLst>
                                            <p:cond delay="1668"/>
                                          </p:stCondLst>
                                        </p:cTn>
                                        <p:tgtEl>
                                          <p:spTgt spid="3">
                                            <p:txEl>
                                              <p:pRg st="2" end="2"/>
                                            </p:txEl>
                                          </p:spTgt>
                                        </p:tgtEl>
                                      </p:cBhvr>
                                      <p:to x="100000" y="100000"/>
                                    </p:animScale>
                                    <p:animScale>
                                      <p:cBhvr>
                                        <p:cTn id="70" dur="26">
                                          <p:stCondLst>
                                            <p:cond delay="1808"/>
                                          </p:stCondLst>
                                        </p:cTn>
                                        <p:tgtEl>
                                          <p:spTgt spid="3">
                                            <p:txEl>
                                              <p:pRg st="2" end="2"/>
                                            </p:txEl>
                                          </p:spTgt>
                                        </p:tgtEl>
                                      </p:cBhvr>
                                      <p:to x="100000" y="95000"/>
                                    </p:animScale>
                                    <p:animScale>
                                      <p:cBhvr>
                                        <p:cTn id="71" dur="166" decel="50000">
                                          <p:stCondLst>
                                            <p:cond delay="1834"/>
                                          </p:stCondLst>
                                        </p:cTn>
                                        <p:tgtEl>
                                          <p:spTgt spid="3">
                                            <p:txEl>
                                              <p:pRg st="2" end="2"/>
                                            </p:txEl>
                                          </p:spTgt>
                                        </p:tgtEl>
                                      </p:cBhvr>
                                      <p:to x="100000" y="100000"/>
                                    </p:animScale>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8" fill="hold" nodeType="clickEffect">
                                  <p:stCondLst>
                                    <p:cond delay="0"/>
                                  </p:stCondLst>
                                  <p:childTnLst>
                                    <p:set>
                                      <p:cBhvr>
                                        <p:cTn id="75" dur="1" fill="hold">
                                          <p:stCondLst>
                                            <p:cond delay="0"/>
                                          </p:stCondLst>
                                        </p:cTn>
                                        <p:tgtEl>
                                          <p:spTgt spid="14">
                                            <p:txEl>
                                              <p:pRg st="0" end="0"/>
                                            </p:txEl>
                                          </p:spTgt>
                                        </p:tgtEl>
                                        <p:attrNameLst>
                                          <p:attrName>style.visibility</p:attrName>
                                        </p:attrNameLst>
                                      </p:cBhvr>
                                      <p:to>
                                        <p:strVal val="visible"/>
                                      </p:to>
                                    </p:set>
                                    <p:anim calcmode="lin" valueType="num">
                                      <p:cBhvr additive="base">
                                        <p:cTn id="76" dur="10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77" dur="10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wipe(left)">
                                      <p:cBhvr>
                                        <p:cTn id="82" dur="500"/>
                                        <p:tgtEl>
                                          <p:spTgt spid="1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2" fill="hold" nodeType="clickEffect">
                                  <p:stCondLst>
                                    <p:cond delay="0"/>
                                  </p:stCondLst>
                                  <p:childTnLst>
                                    <p:set>
                                      <p:cBhvr>
                                        <p:cTn id="86" dur="1" fill="hold">
                                          <p:stCondLst>
                                            <p:cond delay="0"/>
                                          </p:stCondLst>
                                        </p:cTn>
                                        <p:tgtEl>
                                          <p:spTgt spid="13">
                                            <p:txEl>
                                              <p:pRg st="0" end="0"/>
                                            </p:txEl>
                                          </p:spTgt>
                                        </p:tgtEl>
                                        <p:attrNameLst>
                                          <p:attrName>style.visibility</p:attrName>
                                        </p:attrNameLst>
                                      </p:cBhvr>
                                      <p:to>
                                        <p:strVal val="visible"/>
                                      </p:to>
                                    </p:set>
                                    <p:anim calcmode="lin" valueType="num">
                                      <p:cBhvr additive="base">
                                        <p:cTn id="87" dur="10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88" dur="10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8" fill="hold" nodeType="clickEffect">
                                  <p:stCondLst>
                                    <p:cond delay="0"/>
                                  </p:stCondLst>
                                  <p:childTnLst>
                                    <p:set>
                                      <p:cBhvr>
                                        <p:cTn id="92" dur="1" fill="hold">
                                          <p:stCondLst>
                                            <p:cond delay="0"/>
                                          </p:stCondLst>
                                        </p:cTn>
                                        <p:tgtEl>
                                          <p:spTgt spid="14">
                                            <p:txEl>
                                              <p:pRg st="1" end="1"/>
                                            </p:txEl>
                                          </p:spTgt>
                                        </p:tgtEl>
                                        <p:attrNameLst>
                                          <p:attrName>style.visibility</p:attrName>
                                        </p:attrNameLst>
                                      </p:cBhvr>
                                      <p:to>
                                        <p:strVal val="visible"/>
                                      </p:to>
                                    </p:set>
                                    <p:anim calcmode="lin" valueType="num">
                                      <p:cBhvr additive="base">
                                        <p:cTn id="93" dur="10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94" dur="10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2" presetClass="entr" presetSubtype="8" fill="hold" nodeType="click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wipe(left)">
                                      <p:cBhvr>
                                        <p:cTn id="99" dur="500"/>
                                        <p:tgtEl>
                                          <p:spTgt spid="20"/>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 presetClass="entr" presetSubtype="2" fill="hold" nodeType="clickEffect">
                                  <p:stCondLst>
                                    <p:cond delay="0"/>
                                  </p:stCondLst>
                                  <p:childTnLst>
                                    <p:set>
                                      <p:cBhvr>
                                        <p:cTn id="103" dur="1" fill="hold">
                                          <p:stCondLst>
                                            <p:cond delay="0"/>
                                          </p:stCondLst>
                                        </p:cTn>
                                        <p:tgtEl>
                                          <p:spTgt spid="13">
                                            <p:txEl>
                                              <p:pRg st="2" end="2"/>
                                            </p:txEl>
                                          </p:spTgt>
                                        </p:tgtEl>
                                        <p:attrNameLst>
                                          <p:attrName>style.visibility</p:attrName>
                                        </p:attrNameLst>
                                      </p:cBhvr>
                                      <p:to>
                                        <p:strVal val="visible"/>
                                      </p:to>
                                    </p:set>
                                    <p:anim calcmode="lin" valueType="num">
                                      <p:cBhvr additive="base">
                                        <p:cTn id="104" dur="1000" fill="hold"/>
                                        <p:tgtEl>
                                          <p:spTgt spid="13">
                                            <p:txEl>
                                              <p:pRg st="2" end="2"/>
                                            </p:txEl>
                                          </p:spTgt>
                                        </p:tgtEl>
                                        <p:attrNameLst>
                                          <p:attrName>ppt_x</p:attrName>
                                        </p:attrNameLst>
                                      </p:cBhvr>
                                      <p:tavLst>
                                        <p:tav tm="0">
                                          <p:val>
                                            <p:strVal val="1+#ppt_w/2"/>
                                          </p:val>
                                        </p:tav>
                                        <p:tav tm="100000">
                                          <p:val>
                                            <p:strVal val="#ppt_x"/>
                                          </p:val>
                                        </p:tav>
                                      </p:tavLst>
                                    </p:anim>
                                    <p:anim calcmode="lin" valueType="num">
                                      <p:cBhvr additive="base">
                                        <p:cTn id="105" dur="10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 presetClass="entr" presetSubtype="2" fill="hold" nodeType="clickEffect">
                                  <p:stCondLst>
                                    <p:cond delay="0"/>
                                  </p:stCondLst>
                                  <p:childTnLst>
                                    <p:set>
                                      <p:cBhvr>
                                        <p:cTn id="109" dur="1" fill="hold">
                                          <p:stCondLst>
                                            <p:cond delay="0"/>
                                          </p:stCondLst>
                                        </p:cTn>
                                        <p:tgtEl>
                                          <p:spTgt spid="13">
                                            <p:txEl>
                                              <p:pRg st="3" end="3"/>
                                            </p:txEl>
                                          </p:spTgt>
                                        </p:tgtEl>
                                        <p:attrNameLst>
                                          <p:attrName>style.visibility</p:attrName>
                                        </p:attrNameLst>
                                      </p:cBhvr>
                                      <p:to>
                                        <p:strVal val="visible"/>
                                      </p:to>
                                    </p:set>
                                    <p:anim calcmode="lin" valueType="num">
                                      <p:cBhvr additive="base">
                                        <p:cTn id="110" dur="1000" fill="hold"/>
                                        <p:tgtEl>
                                          <p:spTgt spid="13">
                                            <p:txEl>
                                              <p:pRg st="3" end="3"/>
                                            </p:txEl>
                                          </p:spTgt>
                                        </p:tgtEl>
                                        <p:attrNameLst>
                                          <p:attrName>ppt_x</p:attrName>
                                        </p:attrNameLst>
                                      </p:cBhvr>
                                      <p:tavLst>
                                        <p:tav tm="0">
                                          <p:val>
                                            <p:strVal val="1+#ppt_w/2"/>
                                          </p:val>
                                        </p:tav>
                                        <p:tav tm="100000">
                                          <p:val>
                                            <p:strVal val="#ppt_x"/>
                                          </p:val>
                                        </p:tav>
                                      </p:tavLst>
                                    </p:anim>
                                    <p:anim calcmode="lin" valueType="num">
                                      <p:cBhvr additive="base">
                                        <p:cTn id="111" dur="1000" fill="hold"/>
                                        <p:tgtEl>
                                          <p:spTgt spid="1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 presetClass="entr" presetSubtype="8" fill="hold" nodeType="clickEffect">
                                  <p:stCondLst>
                                    <p:cond delay="0"/>
                                  </p:stCondLst>
                                  <p:childTnLst>
                                    <p:set>
                                      <p:cBhvr>
                                        <p:cTn id="115" dur="1" fill="hold">
                                          <p:stCondLst>
                                            <p:cond delay="0"/>
                                          </p:stCondLst>
                                        </p:cTn>
                                        <p:tgtEl>
                                          <p:spTgt spid="14">
                                            <p:txEl>
                                              <p:pRg st="4" end="4"/>
                                            </p:txEl>
                                          </p:spTgt>
                                        </p:tgtEl>
                                        <p:attrNameLst>
                                          <p:attrName>style.visibility</p:attrName>
                                        </p:attrNameLst>
                                      </p:cBhvr>
                                      <p:to>
                                        <p:strVal val="visible"/>
                                      </p:to>
                                    </p:set>
                                    <p:anim calcmode="lin" valueType="num">
                                      <p:cBhvr additive="base">
                                        <p:cTn id="116" dur="1000" fill="hold"/>
                                        <p:tgtEl>
                                          <p:spTgt spid="14">
                                            <p:txEl>
                                              <p:pRg st="4" end="4"/>
                                            </p:txEl>
                                          </p:spTgt>
                                        </p:tgtEl>
                                        <p:attrNameLst>
                                          <p:attrName>ppt_x</p:attrName>
                                        </p:attrNameLst>
                                      </p:cBhvr>
                                      <p:tavLst>
                                        <p:tav tm="0">
                                          <p:val>
                                            <p:strVal val="0-#ppt_w/2"/>
                                          </p:val>
                                        </p:tav>
                                        <p:tav tm="100000">
                                          <p:val>
                                            <p:strVal val="#ppt_x"/>
                                          </p:val>
                                        </p:tav>
                                      </p:tavLst>
                                    </p:anim>
                                    <p:anim calcmode="lin" valueType="num">
                                      <p:cBhvr additive="base">
                                        <p:cTn id="117" dur="1000" fill="hold"/>
                                        <p:tgtEl>
                                          <p:spTgt spid="1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8" fill="hold" nodeType="clickEffect">
                                  <p:stCondLst>
                                    <p:cond delay="0"/>
                                  </p:stCondLst>
                                  <p:childTnLst>
                                    <p:set>
                                      <p:cBhvr>
                                        <p:cTn id="121" dur="1" fill="hold">
                                          <p:stCondLst>
                                            <p:cond delay="0"/>
                                          </p:stCondLst>
                                        </p:cTn>
                                        <p:tgtEl>
                                          <p:spTgt spid="22"/>
                                        </p:tgtEl>
                                        <p:attrNameLst>
                                          <p:attrName>style.visibility</p:attrName>
                                        </p:attrNameLst>
                                      </p:cBhvr>
                                      <p:to>
                                        <p:strVal val="visible"/>
                                      </p:to>
                                    </p:set>
                                    <p:animEffect transition="in" filter="wipe(left)">
                                      <p:cBhvr>
                                        <p:cTn id="122" dur="500"/>
                                        <p:tgtEl>
                                          <p:spTgt spid="22"/>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 presetClass="entr" presetSubtype="2" fill="hold" nodeType="clickEffect">
                                  <p:stCondLst>
                                    <p:cond delay="0"/>
                                  </p:stCondLst>
                                  <p:childTnLst>
                                    <p:set>
                                      <p:cBhvr>
                                        <p:cTn id="126" dur="1" fill="hold">
                                          <p:stCondLst>
                                            <p:cond delay="0"/>
                                          </p:stCondLst>
                                        </p:cTn>
                                        <p:tgtEl>
                                          <p:spTgt spid="13">
                                            <p:txEl>
                                              <p:pRg st="5" end="5"/>
                                            </p:txEl>
                                          </p:spTgt>
                                        </p:tgtEl>
                                        <p:attrNameLst>
                                          <p:attrName>style.visibility</p:attrName>
                                        </p:attrNameLst>
                                      </p:cBhvr>
                                      <p:to>
                                        <p:strVal val="visible"/>
                                      </p:to>
                                    </p:set>
                                    <p:anim calcmode="lin" valueType="num">
                                      <p:cBhvr additive="base">
                                        <p:cTn id="127" dur="1000" fill="hold"/>
                                        <p:tgtEl>
                                          <p:spTgt spid="13">
                                            <p:txEl>
                                              <p:pRg st="5" end="5"/>
                                            </p:txEl>
                                          </p:spTgt>
                                        </p:tgtEl>
                                        <p:attrNameLst>
                                          <p:attrName>ppt_x</p:attrName>
                                        </p:attrNameLst>
                                      </p:cBhvr>
                                      <p:tavLst>
                                        <p:tav tm="0">
                                          <p:val>
                                            <p:strVal val="1+#ppt_w/2"/>
                                          </p:val>
                                        </p:tav>
                                        <p:tav tm="100000">
                                          <p:val>
                                            <p:strVal val="#ppt_x"/>
                                          </p:val>
                                        </p:tav>
                                      </p:tavLst>
                                    </p:anim>
                                    <p:anim calcmode="lin" valueType="num">
                                      <p:cBhvr additive="base">
                                        <p:cTn id="128" dur="1000" fill="hold"/>
                                        <p:tgtEl>
                                          <p:spTgt spid="1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2" fill="hold" nodeType="clickEffect">
                                  <p:stCondLst>
                                    <p:cond delay="0"/>
                                  </p:stCondLst>
                                  <p:childTnLst>
                                    <p:set>
                                      <p:cBhvr>
                                        <p:cTn id="132" dur="1" fill="hold">
                                          <p:stCondLst>
                                            <p:cond delay="0"/>
                                          </p:stCondLst>
                                        </p:cTn>
                                        <p:tgtEl>
                                          <p:spTgt spid="13">
                                            <p:txEl>
                                              <p:pRg st="6" end="6"/>
                                            </p:txEl>
                                          </p:spTgt>
                                        </p:tgtEl>
                                        <p:attrNameLst>
                                          <p:attrName>style.visibility</p:attrName>
                                        </p:attrNameLst>
                                      </p:cBhvr>
                                      <p:to>
                                        <p:strVal val="visible"/>
                                      </p:to>
                                    </p:set>
                                    <p:anim calcmode="lin" valueType="num">
                                      <p:cBhvr additive="base">
                                        <p:cTn id="133" dur="1000" fill="hold"/>
                                        <p:tgtEl>
                                          <p:spTgt spid="13">
                                            <p:txEl>
                                              <p:pRg st="6" end="6"/>
                                            </p:txEl>
                                          </p:spTgt>
                                        </p:tgtEl>
                                        <p:attrNameLst>
                                          <p:attrName>ppt_x</p:attrName>
                                        </p:attrNameLst>
                                      </p:cBhvr>
                                      <p:tavLst>
                                        <p:tav tm="0">
                                          <p:val>
                                            <p:strVal val="1+#ppt_w/2"/>
                                          </p:val>
                                        </p:tav>
                                        <p:tav tm="100000">
                                          <p:val>
                                            <p:strVal val="#ppt_x"/>
                                          </p:val>
                                        </p:tav>
                                      </p:tavLst>
                                    </p:anim>
                                    <p:anim calcmode="lin" valueType="num">
                                      <p:cBhvr additive="base">
                                        <p:cTn id="134" dur="1000" fill="hold"/>
                                        <p:tgtEl>
                                          <p:spTgt spid="1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843213" y="2420938"/>
            <a:ext cx="1008062" cy="3698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endParaRPr lang="de-DE" dirty="0"/>
          </a:p>
        </p:txBody>
      </p:sp>
      <p:sp>
        <p:nvSpPr>
          <p:cNvPr id="35843" name="Titel 1"/>
          <p:cNvSpPr>
            <a:spLocks noGrp="1"/>
          </p:cNvSpPr>
          <p:nvPr>
            <p:ph type="title"/>
          </p:nvPr>
        </p:nvSpPr>
        <p:spPr>
          <a:xfrm>
            <a:off x="1089025" y="260648"/>
            <a:ext cx="7272338" cy="690587"/>
          </a:xfrm>
        </p:spPr>
        <p:style>
          <a:lnRef idx="1">
            <a:schemeClr val="accent1"/>
          </a:lnRef>
          <a:fillRef idx="2">
            <a:schemeClr val="accent1"/>
          </a:fillRef>
          <a:effectRef idx="1">
            <a:schemeClr val="accent1"/>
          </a:effectRef>
          <a:fontRef idx="minor">
            <a:schemeClr val="dk1"/>
          </a:fontRef>
        </p:style>
        <p:txBody>
          <a:bodyPr/>
          <a:lstStyle/>
          <a:p>
            <a:pPr algn="ctr" eaLnBrk="1" hangingPunct="1"/>
            <a:r>
              <a:rPr lang="de-DE" altLang="de-DE" sz="3600" dirty="0">
                <a:solidFill>
                  <a:schemeClr val="tx1"/>
                </a:solidFill>
                <a:latin typeface="+mj-lt"/>
                <a:ea typeface="ＭＳ Ｐゴシック" pitchFamily="34" charset="-128"/>
              </a:rPr>
              <a:t>Heidelberger Disputation 1518</a:t>
            </a:r>
          </a:p>
        </p:txBody>
      </p:sp>
      <p:pic>
        <p:nvPicPr>
          <p:cNvPr id="3584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l="1768" t="26683" r="32629" b="29288"/>
          <a:stretch>
            <a:fillRect/>
          </a:stretch>
        </p:blipFill>
        <p:spPr>
          <a:xfrm>
            <a:off x="539750" y="1196975"/>
            <a:ext cx="8502650" cy="4895850"/>
          </a:xfrm>
        </p:spPr>
      </p:pic>
      <p:sp>
        <p:nvSpPr>
          <p:cNvPr id="5" name="Textfeld 4"/>
          <p:cNvSpPr txBox="1"/>
          <p:nvPr/>
        </p:nvSpPr>
        <p:spPr>
          <a:xfrm>
            <a:off x="3492500" y="1557338"/>
            <a:ext cx="792163" cy="368300"/>
          </a:xfrm>
          <a:prstGeom prst="rect">
            <a:avLst/>
          </a:prstGeom>
          <a:noFill/>
        </p:spPr>
        <p:txBody>
          <a:bodyPr>
            <a:spAutoFit/>
          </a:bodyPr>
          <a:lstStyle/>
          <a:p>
            <a:pPr>
              <a:defRPr/>
            </a:pPr>
            <a:r>
              <a:rPr lang="de-DE" dirty="0" err="1">
                <a:solidFill>
                  <a:schemeClr val="accent2">
                    <a:lumMod val="60000"/>
                    <a:lumOff val="40000"/>
                  </a:schemeClr>
                </a:solidFill>
                <a:ea typeface="ＭＳ Ｐゴシック" charset="0"/>
                <a:cs typeface="Arial" charset="0"/>
              </a:rPr>
              <a:t>Bucer</a:t>
            </a:r>
            <a:endParaRPr lang="de-DE" dirty="0">
              <a:solidFill>
                <a:schemeClr val="accent2">
                  <a:lumMod val="60000"/>
                  <a:lumOff val="40000"/>
                </a:schemeClr>
              </a:solidFill>
              <a:ea typeface="ＭＳ Ｐゴシック" charset="0"/>
              <a:cs typeface="Arial" charset="0"/>
            </a:endParaRPr>
          </a:p>
        </p:txBody>
      </p:sp>
      <p:sp>
        <p:nvSpPr>
          <p:cNvPr id="6" name="Textfeld 5"/>
          <p:cNvSpPr txBox="1"/>
          <p:nvPr/>
        </p:nvSpPr>
        <p:spPr>
          <a:xfrm>
            <a:off x="5148263" y="3429000"/>
            <a:ext cx="1295400" cy="400050"/>
          </a:xfrm>
          <a:prstGeom prst="rect">
            <a:avLst/>
          </a:prstGeom>
          <a:noFill/>
        </p:spPr>
        <p:txBody>
          <a:bodyPr>
            <a:spAutoFit/>
          </a:bodyPr>
          <a:lstStyle/>
          <a:p>
            <a:pPr>
              <a:defRPr/>
            </a:pPr>
            <a:r>
              <a:rPr lang="de-DE" sz="2000" b="1" dirty="0" err="1">
                <a:solidFill>
                  <a:schemeClr val="accent1">
                    <a:lumMod val="60000"/>
                    <a:lumOff val="40000"/>
                  </a:schemeClr>
                </a:solidFill>
                <a:ea typeface="ＭＳ Ｐゴシック" charset="0"/>
                <a:cs typeface="Arial" charset="0"/>
              </a:rPr>
              <a:t>Brenz</a:t>
            </a:r>
            <a:endParaRPr lang="de-DE" sz="2000" b="1" dirty="0">
              <a:solidFill>
                <a:schemeClr val="accent1">
                  <a:lumMod val="60000"/>
                  <a:lumOff val="40000"/>
                </a:schemeClr>
              </a:solidFill>
              <a:ea typeface="ＭＳ Ｐゴシック" charset="0"/>
              <a:cs typeface="Arial" charset="0"/>
            </a:endParaRPr>
          </a:p>
        </p:txBody>
      </p:sp>
      <p:sp>
        <p:nvSpPr>
          <p:cNvPr id="7" name="Textfeld 6"/>
          <p:cNvSpPr txBox="1"/>
          <p:nvPr/>
        </p:nvSpPr>
        <p:spPr>
          <a:xfrm>
            <a:off x="2268538" y="4787900"/>
            <a:ext cx="1295400" cy="369888"/>
          </a:xfrm>
          <a:prstGeom prst="rect">
            <a:avLst/>
          </a:prstGeom>
          <a:noFill/>
        </p:spPr>
        <p:txBody>
          <a:bodyPr>
            <a:spAutoFit/>
          </a:bodyPr>
          <a:lstStyle/>
          <a:p>
            <a:pPr>
              <a:defRPr/>
            </a:pPr>
            <a:r>
              <a:rPr lang="de-DE" b="1" dirty="0" err="1">
                <a:solidFill>
                  <a:schemeClr val="accent4">
                    <a:lumMod val="60000"/>
                    <a:lumOff val="40000"/>
                  </a:schemeClr>
                </a:solidFill>
                <a:ea typeface="ＭＳ Ｐゴシック" charset="0"/>
                <a:cs typeface="Arial" charset="0"/>
              </a:rPr>
              <a:t>Irenicus</a:t>
            </a:r>
            <a:endParaRPr lang="de-DE" b="1" dirty="0">
              <a:solidFill>
                <a:schemeClr val="accent4">
                  <a:lumMod val="60000"/>
                  <a:lumOff val="40000"/>
                </a:schemeClr>
              </a:solidFill>
              <a:ea typeface="ＭＳ Ｐゴシック" charset="0"/>
              <a:cs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331512940"/>
              </p:ext>
            </p:extLst>
          </p:nvPr>
        </p:nvGraphicFramePr>
        <p:xfrm>
          <a:off x="179512" y="1124744"/>
          <a:ext cx="8784976" cy="513588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2984607">
                  <a:extLst>
                    <a:ext uri="{9D8B030D-6E8A-4147-A177-3AD203B41FA5}">
                      <a16:colId xmlns:a16="http://schemas.microsoft.com/office/drawing/2014/main" val="20002"/>
                    </a:ext>
                  </a:extLst>
                </a:gridCol>
                <a:gridCol w="2271977">
                  <a:extLst>
                    <a:ext uri="{9D8B030D-6E8A-4147-A177-3AD203B41FA5}">
                      <a16:colId xmlns:a16="http://schemas.microsoft.com/office/drawing/2014/main" val="20003"/>
                    </a:ext>
                  </a:extLst>
                </a:gridCol>
              </a:tblGrid>
              <a:tr h="370840">
                <a:tc>
                  <a:txBody>
                    <a:bodyPr/>
                    <a:lstStyle/>
                    <a:p>
                      <a:r>
                        <a:rPr lang="de-DE" dirty="0">
                          <a:solidFill>
                            <a:sysClr val="windowText" lastClr="000000"/>
                          </a:solidFill>
                          <a:latin typeface="Calibri" panose="020F0502020204030204" pitchFamily="34" charset="0"/>
                          <a:cs typeface="Calibri" panose="020F0502020204030204" pitchFamily="34" charset="0"/>
                        </a:rPr>
                        <a:t>Zeitraum</a:t>
                      </a:r>
                    </a:p>
                  </a:txBody>
                  <a:tcPr>
                    <a:solidFill>
                      <a:schemeClr val="bg2"/>
                    </a:solidFill>
                  </a:tcPr>
                </a:tc>
                <a:tc>
                  <a:txBody>
                    <a:bodyPr/>
                    <a:lstStyle/>
                    <a:p>
                      <a:r>
                        <a:rPr lang="de-DE" dirty="0">
                          <a:solidFill>
                            <a:sysClr val="windowText" lastClr="000000"/>
                          </a:solidFill>
                          <a:latin typeface="Calibri" panose="020F0502020204030204" pitchFamily="34" charset="0"/>
                          <a:cs typeface="Calibri" panose="020F0502020204030204" pitchFamily="34" charset="0"/>
                        </a:rPr>
                        <a:t>Ereignisse</a:t>
                      </a:r>
                    </a:p>
                  </a:txBody>
                  <a:tcPr>
                    <a:solidFill>
                      <a:schemeClr val="bg2"/>
                    </a:solidFill>
                  </a:tcPr>
                </a:tc>
                <a:tc>
                  <a:txBody>
                    <a:bodyPr/>
                    <a:lstStyle/>
                    <a:p>
                      <a:r>
                        <a:rPr lang="de-DE" dirty="0">
                          <a:solidFill>
                            <a:sysClr val="windowText" lastClr="000000"/>
                          </a:solidFill>
                          <a:latin typeface="Calibri" panose="020F0502020204030204" pitchFamily="34" charset="0"/>
                          <a:cs typeface="Calibri" panose="020F0502020204030204" pitchFamily="34" charset="0"/>
                        </a:rPr>
                        <a:t>Leitfragen</a:t>
                      </a:r>
                    </a:p>
                  </a:txBody>
                  <a:tcPr>
                    <a:solidFill>
                      <a:schemeClr val="bg2"/>
                    </a:solidFill>
                  </a:tcPr>
                </a:tc>
                <a:tc>
                  <a:txBody>
                    <a:bodyPr/>
                    <a:lstStyle/>
                    <a:p>
                      <a:r>
                        <a:rPr lang="de-DE" dirty="0">
                          <a:solidFill>
                            <a:sysClr val="windowText" lastClr="000000"/>
                          </a:solidFill>
                          <a:latin typeface="Calibri" panose="020F0502020204030204" pitchFamily="34" charset="0"/>
                          <a:cs typeface="Calibri" panose="020F0502020204030204" pitchFamily="34" charset="0"/>
                        </a:rPr>
                        <a:t>Themen</a:t>
                      </a:r>
                    </a:p>
                  </a:txBody>
                  <a:tcPr>
                    <a:solidFill>
                      <a:schemeClr val="bg2"/>
                    </a:solidFill>
                  </a:tcPr>
                </a:tc>
                <a:extLst>
                  <a:ext uri="{0D108BD9-81ED-4DB2-BD59-A6C34878D82A}">
                    <a16:rowId xmlns:a16="http://schemas.microsoft.com/office/drawing/2014/main" val="10000"/>
                  </a:ext>
                </a:extLst>
              </a:tr>
              <a:tr h="370840">
                <a:tc>
                  <a:txBody>
                    <a:bodyPr/>
                    <a:lstStyle/>
                    <a:p>
                      <a:r>
                        <a:rPr lang="de-DE" b="1" dirty="0">
                          <a:solidFill>
                            <a:sysClr val="windowText" lastClr="000000"/>
                          </a:solidFill>
                          <a:latin typeface="Calibri" panose="020F0502020204030204" pitchFamily="34" charset="0"/>
                          <a:cs typeface="Calibri" panose="020F0502020204030204" pitchFamily="34" charset="0"/>
                        </a:rPr>
                        <a:t>30</a:t>
                      </a:r>
                      <a:r>
                        <a:rPr lang="de-DE" b="1" baseline="0" dirty="0">
                          <a:solidFill>
                            <a:sysClr val="windowText" lastClr="000000"/>
                          </a:solidFill>
                          <a:latin typeface="Calibri" panose="020F0502020204030204" pitchFamily="34" charset="0"/>
                          <a:cs typeface="Calibri" panose="020F0502020204030204" pitchFamily="34" charset="0"/>
                        </a:rPr>
                        <a:t> - 313 n. Chr.</a:t>
                      </a:r>
                      <a:endParaRPr lang="de-DE" b="1" dirty="0">
                        <a:solidFill>
                          <a:sysClr val="windowText" lastClr="000000"/>
                        </a:solidFill>
                        <a:latin typeface="Calibri" panose="020F0502020204030204" pitchFamily="34" charset="0"/>
                        <a:cs typeface="Calibri" panose="020F0502020204030204" pitchFamily="34" charset="0"/>
                      </a:endParaRPr>
                    </a:p>
                  </a:txBody>
                  <a:tcPr>
                    <a:solidFill>
                      <a:schemeClr val="bg2"/>
                    </a:solidFill>
                  </a:tcPr>
                </a:tc>
                <a:tc>
                  <a:txBody>
                    <a:bodyPr/>
                    <a:lstStyle/>
                    <a:p>
                      <a:r>
                        <a:rPr lang="de-DE" b="1" dirty="0">
                          <a:solidFill>
                            <a:sysClr val="windowText" lastClr="000000"/>
                          </a:solidFill>
                          <a:latin typeface="Calibri" panose="020F0502020204030204" pitchFamily="34" charset="0"/>
                          <a:cs typeface="Calibri" panose="020F0502020204030204" pitchFamily="34" charset="0"/>
                        </a:rPr>
                        <a:t>Urkirche</a:t>
                      </a:r>
                    </a:p>
                  </a:txBody>
                  <a:tcPr>
                    <a:solidFill>
                      <a:schemeClr val="bg2"/>
                    </a:solidFill>
                  </a:tcPr>
                </a:tc>
                <a:tc>
                  <a:txBody>
                    <a:bodyPr/>
                    <a:lstStyle/>
                    <a:p>
                      <a:r>
                        <a:rPr lang="de-DE" b="1" dirty="0">
                          <a:solidFill>
                            <a:sysClr val="windowText" lastClr="000000"/>
                          </a:solidFill>
                          <a:latin typeface="Calibri" panose="020F0502020204030204" pitchFamily="34" charset="0"/>
                          <a:cs typeface="Calibri" panose="020F0502020204030204" pitchFamily="34" charset="0"/>
                        </a:rPr>
                        <a:t>Wie geht Kirche?</a:t>
                      </a:r>
                    </a:p>
                  </a:txBody>
                  <a:tcPr>
                    <a:solidFill>
                      <a:schemeClr val="bg2"/>
                    </a:solidFill>
                  </a:tcPr>
                </a:tc>
                <a:tc>
                  <a:txBody>
                    <a:bodyPr/>
                    <a:lstStyle/>
                    <a:p>
                      <a:r>
                        <a:rPr lang="de-DE" b="1" dirty="0">
                          <a:solidFill>
                            <a:sysClr val="windowText" lastClr="000000"/>
                          </a:solidFill>
                          <a:latin typeface="Calibri" panose="020F0502020204030204" pitchFamily="34" charset="0"/>
                          <a:cs typeface="Calibri" panose="020F0502020204030204" pitchFamily="34" charset="0"/>
                        </a:rPr>
                        <a:t>Märtyrer; Kanon</a:t>
                      </a:r>
                    </a:p>
                  </a:txBody>
                  <a:tcPr>
                    <a:solidFill>
                      <a:schemeClr val="bg2"/>
                    </a:solidFill>
                  </a:tcPr>
                </a:tc>
                <a:extLst>
                  <a:ext uri="{0D108BD9-81ED-4DB2-BD59-A6C34878D82A}">
                    <a16:rowId xmlns:a16="http://schemas.microsoft.com/office/drawing/2014/main" val="10001"/>
                  </a:ext>
                </a:extLst>
              </a:tr>
              <a:tr h="370840">
                <a:tc>
                  <a:txBody>
                    <a:bodyPr/>
                    <a:lstStyle/>
                    <a:p>
                      <a:r>
                        <a:rPr lang="de-DE" b="1" dirty="0">
                          <a:solidFill>
                            <a:sysClr val="windowText" lastClr="000000"/>
                          </a:solidFill>
                          <a:latin typeface="Calibri" panose="020F0502020204030204" pitchFamily="34" charset="0"/>
                          <a:cs typeface="Calibri" panose="020F0502020204030204" pitchFamily="34" charset="0"/>
                        </a:rPr>
                        <a:t>313 – 600 </a:t>
                      </a:r>
                    </a:p>
                  </a:txBody>
                  <a:tcPr>
                    <a:solidFill>
                      <a:schemeClr val="bg2"/>
                    </a:solidFill>
                  </a:tcPr>
                </a:tc>
                <a:tc>
                  <a:txBody>
                    <a:bodyPr/>
                    <a:lstStyle/>
                    <a:p>
                      <a:r>
                        <a:rPr lang="de-DE" b="1" dirty="0">
                          <a:solidFill>
                            <a:sysClr val="windowText" lastClr="000000"/>
                          </a:solidFill>
                          <a:latin typeface="Calibri" panose="020F0502020204030204" pitchFamily="34" charset="0"/>
                          <a:cs typeface="Calibri" panose="020F0502020204030204" pitchFamily="34" charset="0"/>
                        </a:rPr>
                        <a:t>Die „alte Kirche“</a:t>
                      </a:r>
                    </a:p>
                  </a:txBody>
                  <a:tcPr>
                    <a:solidFill>
                      <a:schemeClr val="bg2"/>
                    </a:solidFill>
                  </a:tcPr>
                </a:tc>
                <a:tc>
                  <a:txBody>
                    <a:bodyPr/>
                    <a:lstStyle/>
                    <a:p>
                      <a:r>
                        <a:rPr lang="de-DE" b="1" dirty="0">
                          <a:solidFill>
                            <a:sysClr val="windowText" lastClr="000000"/>
                          </a:solidFill>
                          <a:latin typeface="Calibri" panose="020F0502020204030204" pitchFamily="34" charset="0"/>
                          <a:cs typeface="Calibri" panose="020F0502020204030204" pitchFamily="34" charset="0"/>
                        </a:rPr>
                        <a:t>Wer ist Gott für uns?</a:t>
                      </a:r>
                    </a:p>
                  </a:txBody>
                  <a:tcPr>
                    <a:solidFill>
                      <a:schemeClr val="bg2"/>
                    </a:solidFill>
                  </a:tcPr>
                </a:tc>
                <a:tc>
                  <a:txBody>
                    <a:bodyPr/>
                    <a:lstStyle/>
                    <a:p>
                      <a:r>
                        <a:rPr lang="de-DE" b="1" dirty="0">
                          <a:solidFill>
                            <a:sysClr val="windowText" lastClr="000000"/>
                          </a:solidFill>
                          <a:latin typeface="Calibri" panose="020F0502020204030204" pitchFamily="34" charset="0"/>
                          <a:cs typeface="Calibri" panose="020F0502020204030204" pitchFamily="34" charset="0"/>
                        </a:rPr>
                        <a:t>Die ökumenischen </a:t>
                      </a:r>
                      <a:r>
                        <a:rPr lang="de-DE" b="1" dirty="0" err="1">
                          <a:solidFill>
                            <a:sysClr val="windowText" lastClr="000000"/>
                          </a:solidFill>
                          <a:latin typeface="Calibri" panose="020F0502020204030204" pitchFamily="34" charset="0"/>
                          <a:cs typeface="Calibri" panose="020F0502020204030204" pitchFamily="34" charset="0"/>
                        </a:rPr>
                        <a:t>Konzilien</a:t>
                      </a:r>
                      <a:endParaRPr lang="de-DE" b="1" dirty="0">
                        <a:solidFill>
                          <a:sysClr val="windowText" lastClr="000000"/>
                        </a:solidFill>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10002"/>
                  </a:ext>
                </a:extLst>
              </a:tr>
              <a:tr h="370840">
                <a:tc>
                  <a:txBody>
                    <a:bodyPr/>
                    <a:lstStyle/>
                    <a:p>
                      <a:r>
                        <a:rPr lang="de-DE" dirty="0">
                          <a:solidFill>
                            <a:sysClr val="windowText" lastClr="000000"/>
                          </a:solidFill>
                          <a:latin typeface="Calibri" panose="020F0502020204030204" pitchFamily="34" charset="0"/>
                          <a:cs typeface="Calibri" panose="020F0502020204030204" pitchFamily="34" charset="0"/>
                        </a:rPr>
                        <a:t>600-1050</a:t>
                      </a:r>
                    </a:p>
                  </a:txBody>
                  <a:tcPr>
                    <a:solidFill>
                      <a:schemeClr val="bg2"/>
                    </a:solidFill>
                  </a:tcPr>
                </a:tc>
                <a:tc>
                  <a:txBody>
                    <a:bodyPr/>
                    <a:lstStyle/>
                    <a:p>
                      <a:r>
                        <a:rPr lang="de-DE" dirty="0">
                          <a:solidFill>
                            <a:sysClr val="windowText" lastClr="000000"/>
                          </a:solidFill>
                          <a:latin typeface="Calibri" panose="020F0502020204030204" pitchFamily="34" charset="0"/>
                          <a:cs typeface="Calibri" panose="020F0502020204030204" pitchFamily="34" charset="0"/>
                        </a:rPr>
                        <a:t>Frühes Mittelalter</a:t>
                      </a:r>
                    </a:p>
                  </a:txBody>
                  <a:tcPr>
                    <a:solidFill>
                      <a:schemeClr val="bg2"/>
                    </a:solidFill>
                  </a:tcPr>
                </a:tc>
                <a:tc>
                  <a:txBody>
                    <a:bodyPr/>
                    <a:lstStyle/>
                    <a:p>
                      <a:r>
                        <a:rPr lang="de-DE" dirty="0">
                          <a:solidFill>
                            <a:sysClr val="windowText" lastClr="000000"/>
                          </a:solidFill>
                          <a:latin typeface="Calibri" panose="020F0502020204030204" pitchFamily="34" charset="0"/>
                          <a:cs typeface="Calibri" panose="020F0502020204030204" pitchFamily="34" charset="0"/>
                        </a:rPr>
                        <a:t>Wer</a:t>
                      </a:r>
                      <a:r>
                        <a:rPr lang="de-DE" baseline="0" dirty="0">
                          <a:solidFill>
                            <a:sysClr val="windowText" lastClr="000000"/>
                          </a:solidFill>
                          <a:latin typeface="Calibri" panose="020F0502020204030204" pitchFamily="34" charset="0"/>
                          <a:cs typeface="Calibri" panose="020F0502020204030204" pitchFamily="34" charset="0"/>
                        </a:rPr>
                        <a:t> bestimmt die Welt?</a:t>
                      </a:r>
                      <a:endParaRPr lang="de-DE" dirty="0">
                        <a:solidFill>
                          <a:sysClr val="windowText" lastClr="000000"/>
                        </a:solidFill>
                        <a:latin typeface="Calibri" panose="020F0502020204030204" pitchFamily="34" charset="0"/>
                        <a:cs typeface="Calibri" panose="020F0502020204030204" pitchFamily="34" charset="0"/>
                      </a:endParaRPr>
                    </a:p>
                  </a:txBody>
                  <a:tcPr>
                    <a:solidFill>
                      <a:schemeClr val="bg2"/>
                    </a:solidFill>
                  </a:tcPr>
                </a:tc>
                <a:tc>
                  <a:txBody>
                    <a:bodyPr/>
                    <a:lstStyle/>
                    <a:p>
                      <a:r>
                        <a:rPr lang="de-DE" dirty="0">
                          <a:solidFill>
                            <a:sysClr val="windowText" lastClr="000000"/>
                          </a:solidFill>
                          <a:latin typeface="Calibri" panose="020F0502020204030204" pitchFamily="34" charset="0"/>
                          <a:cs typeface="Calibri" panose="020F0502020204030204" pitchFamily="34" charset="0"/>
                        </a:rPr>
                        <a:t>Mönche; Europa</a:t>
                      </a:r>
                    </a:p>
                  </a:txBody>
                  <a:tcPr>
                    <a:solidFill>
                      <a:schemeClr val="bg2"/>
                    </a:solidFill>
                  </a:tcPr>
                </a:tc>
                <a:extLst>
                  <a:ext uri="{0D108BD9-81ED-4DB2-BD59-A6C34878D82A}">
                    <a16:rowId xmlns:a16="http://schemas.microsoft.com/office/drawing/2014/main" val="10003"/>
                  </a:ext>
                </a:extLst>
              </a:tr>
              <a:tr h="370840">
                <a:tc>
                  <a:txBody>
                    <a:bodyPr/>
                    <a:lstStyle/>
                    <a:p>
                      <a:r>
                        <a:rPr lang="de-DE" dirty="0">
                          <a:solidFill>
                            <a:sysClr val="windowText" lastClr="000000"/>
                          </a:solidFill>
                          <a:latin typeface="Calibri" panose="020F0502020204030204" pitchFamily="34" charset="0"/>
                          <a:cs typeface="Calibri" panose="020F0502020204030204" pitchFamily="34" charset="0"/>
                        </a:rPr>
                        <a:t>1050 - 1250</a:t>
                      </a:r>
                    </a:p>
                  </a:txBody>
                  <a:tcPr>
                    <a:solidFill>
                      <a:schemeClr val="bg2"/>
                    </a:solidFill>
                  </a:tcPr>
                </a:tc>
                <a:tc>
                  <a:txBody>
                    <a:bodyPr/>
                    <a:lstStyle/>
                    <a:p>
                      <a:r>
                        <a:rPr lang="de-DE" dirty="0">
                          <a:solidFill>
                            <a:sysClr val="windowText" lastClr="000000"/>
                          </a:solidFill>
                          <a:latin typeface="Calibri" panose="020F0502020204030204" pitchFamily="34" charset="0"/>
                          <a:cs typeface="Calibri" panose="020F0502020204030204" pitchFamily="34" charset="0"/>
                        </a:rPr>
                        <a:t>Hohes Mittelalter</a:t>
                      </a:r>
                    </a:p>
                  </a:txBody>
                  <a:tcPr>
                    <a:solidFill>
                      <a:schemeClr val="bg2"/>
                    </a:solidFill>
                  </a:tcPr>
                </a:tc>
                <a:tc>
                  <a:txBody>
                    <a:bodyPr/>
                    <a:lstStyle/>
                    <a:p>
                      <a:r>
                        <a:rPr lang="de-DE" dirty="0">
                          <a:solidFill>
                            <a:sysClr val="windowText" lastClr="000000"/>
                          </a:solidFill>
                          <a:latin typeface="Calibri" panose="020F0502020204030204" pitchFamily="34" charset="0"/>
                          <a:cs typeface="Calibri" panose="020F0502020204030204" pitchFamily="34" charset="0"/>
                        </a:rPr>
                        <a:t>Wie verhalten sich Weltliches und Geistliches zueinander?</a:t>
                      </a:r>
                    </a:p>
                  </a:txBody>
                  <a:tcPr>
                    <a:solidFill>
                      <a:schemeClr val="bg2"/>
                    </a:solidFill>
                  </a:tcPr>
                </a:tc>
                <a:tc>
                  <a:txBody>
                    <a:bodyPr/>
                    <a:lstStyle/>
                    <a:p>
                      <a:r>
                        <a:rPr lang="de-DE" dirty="0">
                          <a:solidFill>
                            <a:sysClr val="windowText" lastClr="000000"/>
                          </a:solidFill>
                          <a:latin typeface="Calibri" panose="020F0502020204030204" pitchFamily="34" charset="0"/>
                          <a:cs typeface="Calibri" panose="020F0502020204030204" pitchFamily="34" charset="0"/>
                        </a:rPr>
                        <a:t>Kaiser und Papst; Kreuzzüge und Scholastik</a:t>
                      </a:r>
                    </a:p>
                  </a:txBody>
                  <a:tcPr>
                    <a:solidFill>
                      <a:schemeClr val="bg2"/>
                    </a:solidFill>
                  </a:tcPr>
                </a:tc>
                <a:extLst>
                  <a:ext uri="{0D108BD9-81ED-4DB2-BD59-A6C34878D82A}">
                    <a16:rowId xmlns:a16="http://schemas.microsoft.com/office/drawing/2014/main" val="10004"/>
                  </a:ext>
                </a:extLst>
              </a:tr>
              <a:tr h="370840">
                <a:tc>
                  <a:txBody>
                    <a:bodyPr/>
                    <a:lstStyle/>
                    <a:p>
                      <a:r>
                        <a:rPr lang="de-DE" b="1" dirty="0">
                          <a:solidFill>
                            <a:sysClr val="windowText" lastClr="000000"/>
                          </a:solidFill>
                          <a:latin typeface="Calibri" panose="020F0502020204030204" pitchFamily="34" charset="0"/>
                          <a:cs typeface="Calibri" panose="020F0502020204030204" pitchFamily="34" charset="0"/>
                        </a:rPr>
                        <a:t>1250 -</a:t>
                      </a:r>
                      <a:r>
                        <a:rPr lang="de-DE" b="1" baseline="0" dirty="0">
                          <a:solidFill>
                            <a:sysClr val="windowText" lastClr="000000"/>
                          </a:solidFill>
                          <a:latin typeface="Calibri" panose="020F0502020204030204" pitchFamily="34" charset="0"/>
                          <a:cs typeface="Calibri" panose="020F0502020204030204" pitchFamily="34" charset="0"/>
                        </a:rPr>
                        <a:t>  1517</a:t>
                      </a:r>
                      <a:endParaRPr lang="de-DE" b="1" dirty="0">
                        <a:solidFill>
                          <a:sysClr val="windowText" lastClr="000000"/>
                        </a:solidFill>
                        <a:latin typeface="Calibri" panose="020F0502020204030204" pitchFamily="34" charset="0"/>
                        <a:cs typeface="Calibri" panose="020F0502020204030204" pitchFamily="34" charset="0"/>
                      </a:endParaRPr>
                    </a:p>
                  </a:txBody>
                  <a:tcPr>
                    <a:solidFill>
                      <a:schemeClr val="bg2"/>
                    </a:solidFill>
                  </a:tcPr>
                </a:tc>
                <a:tc>
                  <a:txBody>
                    <a:bodyPr/>
                    <a:lstStyle/>
                    <a:p>
                      <a:r>
                        <a:rPr lang="de-DE" b="1" dirty="0">
                          <a:solidFill>
                            <a:sysClr val="windowText" lastClr="000000"/>
                          </a:solidFill>
                          <a:latin typeface="Calibri" panose="020F0502020204030204" pitchFamily="34" charset="0"/>
                          <a:cs typeface="Calibri" panose="020F0502020204030204" pitchFamily="34" charset="0"/>
                        </a:rPr>
                        <a:t>Spätmittelalter</a:t>
                      </a:r>
                    </a:p>
                  </a:txBody>
                  <a:tcPr>
                    <a:solidFill>
                      <a:schemeClr val="bg2"/>
                    </a:solidFill>
                  </a:tcPr>
                </a:tc>
                <a:tc>
                  <a:txBody>
                    <a:bodyPr/>
                    <a:lstStyle/>
                    <a:p>
                      <a:r>
                        <a:rPr lang="de-DE" b="1" dirty="0">
                          <a:solidFill>
                            <a:sysClr val="windowText" lastClr="000000"/>
                          </a:solidFill>
                          <a:latin typeface="Calibri" panose="020F0502020204030204" pitchFamily="34" charset="0"/>
                          <a:cs typeface="Calibri" panose="020F0502020204030204" pitchFamily="34" charset="0"/>
                        </a:rPr>
                        <a:t>Wie</a:t>
                      </a:r>
                      <a:r>
                        <a:rPr lang="de-DE" b="1" baseline="0" dirty="0">
                          <a:solidFill>
                            <a:sysClr val="windowText" lastClr="000000"/>
                          </a:solidFill>
                          <a:latin typeface="Calibri" panose="020F0502020204030204" pitchFamily="34" charset="0"/>
                          <a:cs typeface="Calibri" panose="020F0502020204030204" pitchFamily="34" charset="0"/>
                        </a:rPr>
                        <a:t> wirkt Gott?</a:t>
                      </a:r>
                      <a:endParaRPr lang="de-DE" b="1" dirty="0">
                        <a:solidFill>
                          <a:sysClr val="windowText" lastClr="000000"/>
                        </a:solidFill>
                        <a:latin typeface="Calibri" panose="020F0502020204030204" pitchFamily="34" charset="0"/>
                        <a:cs typeface="Calibri" panose="020F0502020204030204" pitchFamily="34" charset="0"/>
                      </a:endParaRPr>
                    </a:p>
                  </a:txBody>
                  <a:tcPr>
                    <a:solidFill>
                      <a:schemeClr val="bg2"/>
                    </a:solidFill>
                  </a:tcPr>
                </a:tc>
                <a:tc>
                  <a:txBody>
                    <a:bodyPr/>
                    <a:lstStyle/>
                    <a:p>
                      <a:r>
                        <a:rPr lang="de-DE" b="1" dirty="0">
                          <a:solidFill>
                            <a:sysClr val="windowText" lastClr="000000"/>
                          </a:solidFill>
                          <a:latin typeface="Calibri" panose="020F0502020204030204" pitchFamily="34" charset="0"/>
                          <a:cs typeface="Calibri" panose="020F0502020204030204" pitchFamily="34" charset="0"/>
                        </a:rPr>
                        <a:t>Pest; Frömmigkeit</a:t>
                      </a:r>
                    </a:p>
                  </a:txBody>
                  <a:tcPr>
                    <a:solidFill>
                      <a:schemeClr val="bg2"/>
                    </a:solidFill>
                  </a:tcPr>
                </a:tc>
                <a:extLst>
                  <a:ext uri="{0D108BD9-81ED-4DB2-BD59-A6C34878D82A}">
                    <a16:rowId xmlns:a16="http://schemas.microsoft.com/office/drawing/2014/main" val="10005"/>
                  </a:ext>
                </a:extLst>
              </a:tr>
              <a:tr h="370840">
                <a:tc>
                  <a:txBody>
                    <a:bodyPr/>
                    <a:lstStyle/>
                    <a:p>
                      <a:r>
                        <a:rPr lang="de-DE" b="1" dirty="0">
                          <a:solidFill>
                            <a:sysClr val="windowText" lastClr="000000"/>
                          </a:solidFill>
                          <a:latin typeface="Calibri" panose="020F0502020204030204" pitchFamily="34" charset="0"/>
                          <a:cs typeface="Calibri" panose="020F0502020204030204" pitchFamily="34" charset="0"/>
                        </a:rPr>
                        <a:t>1517 – 1750</a:t>
                      </a:r>
                    </a:p>
                  </a:txBody>
                  <a:tcPr>
                    <a:solidFill>
                      <a:schemeClr val="bg2"/>
                    </a:solidFill>
                  </a:tcPr>
                </a:tc>
                <a:tc>
                  <a:txBody>
                    <a:bodyPr/>
                    <a:lstStyle/>
                    <a:p>
                      <a:r>
                        <a:rPr lang="de-DE" b="1" dirty="0">
                          <a:solidFill>
                            <a:sysClr val="windowText" lastClr="000000"/>
                          </a:solidFill>
                          <a:latin typeface="Calibri" panose="020F0502020204030204" pitchFamily="34" charset="0"/>
                          <a:cs typeface="Calibri" panose="020F0502020204030204" pitchFamily="34" charset="0"/>
                        </a:rPr>
                        <a:t>Reformation</a:t>
                      </a:r>
                      <a:r>
                        <a:rPr lang="de-DE" b="1" baseline="0" dirty="0">
                          <a:solidFill>
                            <a:sysClr val="windowText" lastClr="000000"/>
                          </a:solidFill>
                          <a:latin typeface="Calibri" panose="020F0502020204030204" pitchFamily="34" charset="0"/>
                          <a:cs typeface="Calibri" panose="020F0502020204030204" pitchFamily="34" charset="0"/>
                        </a:rPr>
                        <a:t>, </a:t>
                      </a:r>
                      <a:r>
                        <a:rPr lang="de-DE" b="1" dirty="0">
                          <a:solidFill>
                            <a:sysClr val="windowText" lastClr="000000"/>
                          </a:solidFill>
                          <a:latin typeface="Calibri" panose="020F0502020204030204" pitchFamily="34" charset="0"/>
                          <a:cs typeface="Calibri" panose="020F0502020204030204" pitchFamily="34" charset="0"/>
                        </a:rPr>
                        <a:t>Konfessionalismus</a:t>
                      </a:r>
                    </a:p>
                  </a:txBody>
                  <a:tcPr>
                    <a:solidFill>
                      <a:schemeClr val="bg2"/>
                    </a:solidFill>
                  </a:tcPr>
                </a:tc>
                <a:tc>
                  <a:txBody>
                    <a:bodyPr/>
                    <a:lstStyle/>
                    <a:p>
                      <a:r>
                        <a:rPr lang="de-DE" b="1" dirty="0">
                          <a:solidFill>
                            <a:sysClr val="windowText" lastClr="000000"/>
                          </a:solidFill>
                          <a:latin typeface="Calibri" panose="020F0502020204030204" pitchFamily="34" charset="0"/>
                          <a:cs typeface="Calibri" panose="020F0502020204030204" pitchFamily="34" charset="0"/>
                        </a:rPr>
                        <a:t>Wie können wir</a:t>
                      </a:r>
                      <a:r>
                        <a:rPr lang="de-DE" b="1" baseline="0" dirty="0">
                          <a:solidFill>
                            <a:sysClr val="windowText" lastClr="000000"/>
                          </a:solidFill>
                          <a:latin typeface="Calibri" panose="020F0502020204030204" pitchFamily="34" charset="0"/>
                          <a:cs typeface="Calibri" panose="020F0502020204030204" pitchFamily="34" charset="0"/>
                        </a:rPr>
                        <a:t> selig werden</a:t>
                      </a:r>
                      <a:r>
                        <a:rPr lang="de-DE" b="1" dirty="0">
                          <a:solidFill>
                            <a:sysClr val="windowText" lastClr="000000"/>
                          </a:solidFill>
                          <a:latin typeface="Calibri" panose="020F0502020204030204" pitchFamily="34" charset="0"/>
                          <a:cs typeface="Calibri" panose="020F0502020204030204" pitchFamily="34" charset="0"/>
                        </a:rPr>
                        <a:t>?</a:t>
                      </a:r>
                    </a:p>
                  </a:txBody>
                  <a:tcPr>
                    <a:solidFill>
                      <a:schemeClr val="bg2"/>
                    </a:solidFill>
                  </a:tcPr>
                </a:tc>
                <a:tc>
                  <a:txBody>
                    <a:bodyPr/>
                    <a:lstStyle/>
                    <a:p>
                      <a:r>
                        <a:rPr lang="de-DE" b="1" dirty="0">
                          <a:solidFill>
                            <a:sysClr val="windowText" lastClr="000000"/>
                          </a:solidFill>
                          <a:latin typeface="Calibri" panose="020F0502020204030204" pitchFamily="34" charset="0"/>
                          <a:cs typeface="Calibri" panose="020F0502020204030204" pitchFamily="34" charset="0"/>
                        </a:rPr>
                        <a:t>Luther; Bibelübersetzung;</a:t>
                      </a:r>
                      <a:r>
                        <a:rPr lang="de-DE" b="1" baseline="0" dirty="0">
                          <a:solidFill>
                            <a:sysClr val="windowText" lastClr="000000"/>
                          </a:solidFill>
                          <a:latin typeface="Calibri" panose="020F0502020204030204" pitchFamily="34" charset="0"/>
                          <a:cs typeface="Calibri" panose="020F0502020204030204" pitchFamily="34" charset="0"/>
                        </a:rPr>
                        <a:t> Trennung von Rom</a:t>
                      </a:r>
                      <a:endParaRPr lang="de-DE" b="1" dirty="0">
                        <a:solidFill>
                          <a:sysClr val="windowText" lastClr="000000"/>
                        </a:solidFill>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10006"/>
                  </a:ext>
                </a:extLst>
              </a:tr>
              <a:tr h="370840">
                <a:tc>
                  <a:txBody>
                    <a:bodyPr/>
                    <a:lstStyle/>
                    <a:p>
                      <a:r>
                        <a:rPr lang="de-DE" b="1" dirty="0">
                          <a:solidFill>
                            <a:sysClr val="windowText" lastClr="000000"/>
                          </a:solidFill>
                          <a:latin typeface="Calibri" panose="020F0502020204030204" pitchFamily="34" charset="0"/>
                          <a:cs typeface="Calibri" panose="020F0502020204030204" pitchFamily="34" charset="0"/>
                        </a:rPr>
                        <a:t>1750  - 2000</a:t>
                      </a:r>
                    </a:p>
                  </a:txBody>
                  <a:tcPr>
                    <a:solidFill>
                      <a:schemeClr val="bg2"/>
                    </a:solidFill>
                  </a:tcPr>
                </a:tc>
                <a:tc>
                  <a:txBody>
                    <a:bodyPr/>
                    <a:lstStyle/>
                    <a:p>
                      <a:r>
                        <a:rPr lang="de-DE" b="1" dirty="0">
                          <a:solidFill>
                            <a:sysClr val="windowText" lastClr="000000"/>
                          </a:solidFill>
                          <a:latin typeface="Calibri" panose="020F0502020204030204" pitchFamily="34" charset="0"/>
                          <a:cs typeface="Calibri" panose="020F0502020204030204" pitchFamily="34" charset="0"/>
                        </a:rPr>
                        <a:t>Aufklärung und Säkularisierung</a:t>
                      </a:r>
                    </a:p>
                  </a:txBody>
                  <a:tcPr>
                    <a:solidFill>
                      <a:schemeClr val="bg2"/>
                    </a:solidFill>
                  </a:tcPr>
                </a:tc>
                <a:tc>
                  <a:txBody>
                    <a:bodyPr/>
                    <a:lstStyle/>
                    <a:p>
                      <a:r>
                        <a:rPr lang="de-DE" b="1" dirty="0">
                          <a:solidFill>
                            <a:sysClr val="windowText" lastClr="000000"/>
                          </a:solidFill>
                          <a:latin typeface="Calibri" panose="020F0502020204030204" pitchFamily="34" charset="0"/>
                          <a:cs typeface="Calibri" panose="020F0502020204030204" pitchFamily="34" charset="0"/>
                        </a:rPr>
                        <a:t>Was dürfen wir hoffen? </a:t>
                      </a:r>
                    </a:p>
                    <a:p>
                      <a:r>
                        <a:rPr lang="de-DE" b="1" dirty="0">
                          <a:solidFill>
                            <a:sysClr val="windowText" lastClr="000000"/>
                          </a:solidFill>
                          <a:latin typeface="Calibri" panose="020F0502020204030204" pitchFamily="34" charset="0"/>
                          <a:cs typeface="Calibri" panose="020F0502020204030204" pitchFamily="34" charset="0"/>
                        </a:rPr>
                        <a:t>Was sollen wir tun?</a:t>
                      </a:r>
                    </a:p>
                    <a:p>
                      <a:r>
                        <a:rPr lang="de-DE" b="1" dirty="0">
                          <a:solidFill>
                            <a:sysClr val="windowText" lastClr="000000"/>
                          </a:solidFill>
                          <a:latin typeface="Calibri" panose="020F0502020204030204" pitchFamily="34" charset="0"/>
                          <a:cs typeface="Calibri" panose="020F0502020204030204" pitchFamily="34" charset="0"/>
                        </a:rPr>
                        <a:t>Was können wir glauben?</a:t>
                      </a:r>
                    </a:p>
                  </a:txBody>
                  <a:tcPr>
                    <a:solidFill>
                      <a:schemeClr val="bg2"/>
                    </a:solidFill>
                  </a:tcPr>
                </a:tc>
                <a:tc>
                  <a:txBody>
                    <a:bodyPr/>
                    <a:lstStyle/>
                    <a:p>
                      <a:r>
                        <a:rPr lang="de-DE" b="1" dirty="0">
                          <a:solidFill>
                            <a:sysClr val="windowText" lastClr="000000"/>
                          </a:solidFill>
                          <a:latin typeface="Calibri" panose="020F0502020204030204" pitchFamily="34" charset="0"/>
                          <a:cs typeface="Calibri" panose="020F0502020204030204" pitchFamily="34" charset="0"/>
                        </a:rPr>
                        <a:t>Kant; Französische</a:t>
                      </a:r>
                      <a:r>
                        <a:rPr lang="de-DE" b="1" baseline="0" dirty="0">
                          <a:solidFill>
                            <a:sysClr val="windowText" lastClr="000000"/>
                          </a:solidFill>
                          <a:latin typeface="Calibri" panose="020F0502020204030204" pitchFamily="34" charset="0"/>
                          <a:cs typeface="Calibri" panose="020F0502020204030204" pitchFamily="34" charset="0"/>
                        </a:rPr>
                        <a:t> Revolution; Erweckung; </a:t>
                      </a:r>
                      <a:r>
                        <a:rPr lang="de-DE" b="1" baseline="0" dirty="0" err="1">
                          <a:solidFill>
                            <a:sysClr val="windowText" lastClr="000000"/>
                          </a:solidFill>
                          <a:latin typeface="Calibri" panose="020F0502020204030204" pitchFamily="34" charset="0"/>
                          <a:cs typeface="Calibri" panose="020F0502020204030204" pitchFamily="34" charset="0"/>
                        </a:rPr>
                        <a:t>Shoah</a:t>
                      </a:r>
                      <a:endParaRPr lang="de-DE" b="1" dirty="0">
                        <a:solidFill>
                          <a:sysClr val="windowText" lastClr="000000"/>
                        </a:solidFill>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94648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p:nvPr>
        </p:nvSpPr>
        <p:spPr>
          <a:xfrm>
            <a:off x="179512" y="260648"/>
            <a:ext cx="6995120" cy="578328"/>
          </a:xfrm>
        </p:spPr>
        <p:style>
          <a:lnRef idx="1">
            <a:schemeClr val="accent1"/>
          </a:lnRef>
          <a:fillRef idx="2">
            <a:schemeClr val="accent1"/>
          </a:fillRef>
          <a:effectRef idx="1">
            <a:schemeClr val="accent1"/>
          </a:effectRef>
          <a:fontRef idx="minor">
            <a:schemeClr val="dk1"/>
          </a:fontRef>
        </p:style>
        <p:txBody>
          <a:bodyPr anchor="ctr">
            <a:normAutofit/>
          </a:bodyPr>
          <a:lstStyle/>
          <a:p>
            <a:pPr eaLnBrk="1" hangingPunct="1"/>
            <a:r>
              <a:rPr lang="de-DE" altLang="de-DE" sz="2400" dirty="0">
                <a:solidFill>
                  <a:schemeClr val="tx1"/>
                </a:solidFill>
                <a:latin typeface="+mj-lt"/>
                <a:ea typeface="ＭＳ Ｐゴシック" pitchFamily="34" charset="-128"/>
              </a:rPr>
              <a:t>  Einige Thesen Luthers bei der Heidelberger Disputation</a:t>
            </a:r>
          </a:p>
        </p:txBody>
      </p:sp>
      <p:sp>
        <p:nvSpPr>
          <p:cNvPr id="2" name="Textfeld 1"/>
          <p:cNvSpPr txBox="1"/>
          <p:nvPr/>
        </p:nvSpPr>
        <p:spPr>
          <a:xfrm>
            <a:off x="251520" y="980728"/>
            <a:ext cx="5760640" cy="507831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buFont typeface="Wingdings" panose="05000000000000000000" pitchFamily="2" charset="2"/>
              <a:buChar char="§"/>
            </a:pPr>
            <a:r>
              <a:rPr lang="de-DE" dirty="0">
                <a:latin typeface="Calibri" panose="020F0502020204030204" pitchFamily="34" charset="0"/>
                <a:cs typeface="Calibri" panose="020F0502020204030204" pitchFamily="34" charset="0"/>
              </a:rPr>
              <a:t>Der ist es nicht wert, ein Theologe genannt zu werden, der Gottes »unsichtbares« Wesen »durch seine Werke erkennt und versteht« (Röm 1,20; vgl. 1.Kor 1,21-25), </a:t>
            </a:r>
          </a:p>
          <a:p>
            <a:pPr marL="285750" indent="-285750">
              <a:buFont typeface="Wingdings" panose="05000000000000000000" pitchFamily="2" charset="2"/>
              <a:buChar char="§"/>
            </a:pPr>
            <a:endParaRPr lang="de-DE"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de-DE" dirty="0">
                <a:latin typeface="Calibri" panose="020F0502020204030204" pitchFamily="34" charset="0"/>
                <a:cs typeface="Calibri" panose="020F0502020204030204" pitchFamily="34" charset="0"/>
              </a:rPr>
              <a:t>aber der, der das, was von Gottes Wesen sichtbar </a:t>
            </a:r>
          </a:p>
          <a:p>
            <a:r>
              <a:rPr lang="de-DE" dirty="0">
                <a:latin typeface="Calibri" panose="020F0502020204030204" pitchFamily="34" charset="0"/>
                <a:cs typeface="Calibri" panose="020F0502020204030204" pitchFamily="34" charset="0"/>
              </a:rPr>
              <a:t>      und der Welt zugewandt ist, als in Leiden und Kreuz     </a:t>
            </a:r>
          </a:p>
          <a:p>
            <a:r>
              <a:rPr lang="de-DE" dirty="0">
                <a:latin typeface="Calibri" panose="020F0502020204030204" pitchFamily="34" charset="0"/>
                <a:cs typeface="Calibri" panose="020F0502020204030204" pitchFamily="34" charset="0"/>
              </a:rPr>
              <a:t>      sichtbar gemacht begreift.</a:t>
            </a:r>
          </a:p>
          <a:p>
            <a:pPr marL="285750" indent="-285750">
              <a:buFont typeface="Wingdings" panose="05000000000000000000" pitchFamily="2" charset="2"/>
              <a:buChar char="§"/>
            </a:pPr>
            <a:endParaRPr lang="de-DE"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de-DE" dirty="0">
                <a:latin typeface="Calibri" panose="020F0502020204030204" pitchFamily="34" charset="0"/>
                <a:cs typeface="Calibri" panose="020F0502020204030204" pitchFamily="34" charset="0"/>
              </a:rPr>
              <a:t>Der Theologe der Herrlichkeit nennt das Schlechte gut und das Gute schlecht. Der Theologe des Kreuzes sagt, was Sache ist.</a:t>
            </a:r>
          </a:p>
          <a:p>
            <a:endParaRPr lang="de-DE"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de-DE" dirty="0">
                <a:latin typeface="Calibri" panose="020F0502020204030204" pitchFamily="34" charset="0"/>
                <a:cs typeface="Calibri" panose="020F0502020204030204" pitchFamily="34" charset="0"/>
              </a:rPr>
              <a:t>Nicht der ist gerecht, der viele Werke tut, sondern wer ohne Werke viel an Christus glaubt. </a:t>
            </a:r>
          </a:p>
          <a:p>
            <a:endParaRPr lang="de-DE"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de-DE" dirty="0">
                <a:latin typeface="Calibri" panose="020F0502020204030204" pitchFamily="34" charset="0"/>
                <a:cs typeface="Calibri" panose="020F0502020204030204" pitchFamily="34" charset="0"/>
              </a:rPr>
              <a:t>Das Gesetz sagt: »Tue das!«, und es geschieht niemals. Die Gnade spricht: »An den sollst du glauben!«, und alles ist schon getan. </a:t>
            </a:r>
          </a:p>
        </p:txBody>
      </p:sp>
      <p:pic>
        <p:nvPicPr>
          <p:cNvPr id="13314" name="Picture 2" descr="http://kimriddlebarger.squarespace.com/storage/Heiidelberg%20Disputation.JPG?__SQUARESPACE_CACHEVERSION=144266871539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595" t="11260" r="12494" b="21371"/>
          <a:stretch/>
        </p:blipFill>
        <p:spPr bwMode="auto">
          <a:xfrm>
            <a:off x="5868144" y="4097257"/>
            <a:ext cx="3131840" cy="21400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6" name="Picture 4" descr="Quellbild anzei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323273"/>
            <a:ext cx="3287688" cy="2465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p:cNvSpPr>
            <a:spLocks noGrp="1"/>
          </p:cNvSpPr>
          <p:nvPr>
            <p:ph type="title"/>
          </p:nvPr>
        </p:nvSpPr>
        <p:spPr>
          <a:xfrm>
            <a:off x="323528" y="404664"/>
            <a:ext cx="2735933" cy="1398588"/>
          </a:xfrm>
        </p:spPr>
        <p:style>
          <a:lnRef idx="1">
            <a:schemeClr val="accent1"/>
          </a:lnRef>
          <a:fillRef idx="2">
            <a:schemeClr val="accent1"/>
          </a:fillRef>
          <a:effectRef idx="1">
            <a:schemeClr val="accent1"/>
          </a:effectRef>
          <a:fontRef idx="minor">
            <a:schemeClr val="dk1"/>
          </a:fontRef>
        </p:style>
        <p:txBody>
          <a:bodyPr/>
          <a:lstStyle/>
          <a:p>
            <a:pPr eaLnBrk="1" hangingPunct="1"/>
            <a:r>
              <a:rPr lang="de-DE" altLang="de-DE" sz="3600" dirty="0">
                <a:ea typeface="ＭＳ Ｐゴシック" pitchFamily="34" charset="-128"/>
              </a:rPr>
              <a:t>Reformation </a:t>
            </a:r>
            <a:br>
              <a:rPr lang="de-DE" altLang="de-DE" sz="3600" dirty="0">
                <a:ea typeface="ＭＳ Ｐゴシック" pitchFamily="34" charset="-128"/>
              </a:rPr>
            </a:br>
            <a:r>
              <a:rPr lang="de-DE" altLang="de-DE" sz="3600" dirty="0">
                <a:ea typeface="ＭＳ Ｐゴシック" pitchFamily="34" charset="-128"/>
              </a:rPr>
              <a:t>in Baden</a:t>
            </a:r>
          </a:p>
        </p:txBody>
      </p:sp>
      <p:pic>
        <p:nvPicPr>
          <p:cNvPr id="34818" name="Picture 4" descr="C:\Users\Uwe Hauser\Pictures\2010-10-16 konfession\konfession 001.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4871" t="25218" r="55153" b="19220"/>
          <a:stretch/>
        </p:blipFill>
        <p:spPr>
          <a:xfrm>
            <a:off x="3851920" y="260648"/>
            <a:ext cx="4844259" cy="6528656"/>
          </a:xfrm>
          <a:effectLst>
            <a:softEdge rad="11250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p:txBody>
          <a:bodyPr/>
          <a:lstStyle/>
          <a:p>
            <a:pPr eaLnBrk="1" hangingPunct="1"/>
            <a:r>
              <a:rPr lang="de-DE" altLang="de-DE">
                <a:ea typeface="ＭＳ Ｐゴシック" pitchFamily="34" charset="-128"/>
              </a:rPr>
              <a:t>Die Union 1821</a:t>
            </a:r>
          </a:p>
        </p:txBody>
      </p:sp>
      <p:pic>
        <p:nvPicPr>
          <p:cNvPr id="46083"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8313" y="847725"/>
            <a:ext cx="8280400" cy="6037263"/>
          </a:xfr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p:cNvSpPr>
            <a:spLocks noGrp="1"/>
          </p:cNvSpPr>
          <p:nvPr>
            <p:ph type="title"/>
          </p:nvPr>
        </p:nvSpPr>
        <p:spPr>
          <a:xfrm>
            <a:off x="457200" y="1196752"/>
            <a:ext cx="8229600" cy="650336"/>
          </a:xfrm>
        </p:spPr>
        <p:style>
          <a:lnRef idx="1">
            <a:schemeClr val="accent1"/>
          </a:lnRef>
          <a:fillRef idx="2">
            <a:schemeClr val="accent1"/>
          </a:fillRef>
          <a:effectRef idx="1">
            <a:schemeClr val="accent1"/>
          </a:effectRef>
          <a:fontRef idx="minor">
            <a:schemeClr val="dk1"/>
          </a:fontRef>
        </p:style>
        <p:txBody>
          <a:bodyPr>
            <a:normAutofit fontScale="90000"/>
          </a:bodyPr>
          <a:lstStyle/>
          <a:p>
            <a:pPr algn="ctr" eaLnBrk="1" hangingPunct="1"/>
            <a:r>
              <a:rPr lang="de-DE" altLang="de-DE" dirty="0">
                <a:ea typeface="ＭＳ Ｐゴシック" pitchFamily="34" charset="-128"/>
              </a:rPr>
              <a:t>Badische Union 1821</a:t>
            </a:r>
          </a:p>
        </p:txBody>
      </p:sp>
      <p:sp>
        <p:nvSpPr>
          <p:cNvPr id="47107" name="Inhaltsplatzhalter 2"/>
          <p:cNvSpPr>
            <a:spLocks noGrp="1"/>
          </p:cNvSpPr>
          <p:nvPr>
            <p:ph idx="1"/>
          </p:nvPr>
        </p:nvSpPr>
        <p:spPr>
          <a:xfrm>
            <a:off x="467544" y="2204864"/>
            <a:ext cx="8208912" cy="3922489"/>
          </a:xfrm>
        </p:spPr>
        <p:style>
          <a:lnRef idx="1">
            <a:schemeClr val="accent1"/>
          </a:lnRef>
          <a:fillRef idx="2">
            <a:schemeClr val="accent1"/>
          </a:fillRef>
          <a:effectRef idx="1">
            <a:schemeClr val="accent1"/>
          </a:effectRef>
          <a:fontRef idx="minor">
            <a:schemeClr val="dk1"/>
          </a:fontRef>
        </p:style>
        <p:txBody>
          <a:bodyPr>
            <a:normAutofit lnSpcReduction="10000"/>
          </a:bodyPr>
          <a:lstStyle/>
          <a:p>
            <a:pPr>
              <a:lnSpc>
                <a:spcPct val="120000"/>
              </a:lnSpc>
              <a:buNone/>
            </a:pPr>
            <a:r>
              <a:rPr lang="de-DE" altLang="de-DE" dirty="0">
                <a:latin typeface="+mj-lt"/>
                <a:ea typeface="ＭＳ Ｐゴシック" pitchFamily="34" charset="-128"/>
              </a:rPr>
              <a:t>      Aus der Einleitung zur Unionsurkunde: </a:t>
            </a:r>
          </a:p>
          <a:p>
            <a:pPr>
              <a:lnSpc>
                <a:spcPct val="120000"/>
              </a:lnSpc>
              <a:buNone/>
            </a:pPr>
            <a:r>
              <a:rPr lang="de-DE" altLang="de-DE" i="1" dirty="0">
                <a:latin typeface="+mj-lt"/>
                <a:ea typeface="ＭＳ Ｐゴシック" pitchFamily="34" charset="-128"/>
              </a:rPr>
              <a:t>    „</a:t>
            </a:r>
            <a:r>
              <a:rPr lang="de-DE" altLang="de-DE" sz="2000" i="1" dirty="0">
                <a:latin typeface="+mj-lt"/>
                <a:ea typeface="ＭＳ Ｐゴシック" pitchFamily="34" charset="-128"/>
                <a:cs typeface="Arial" charset="0"/>
              </a:rPr>
              <a:t>Die Anerkenntnis der Notwendigkeit des Glaubens an die Vereinigung mit Christus im heiligen Abendmahle und die Erkenntnis der Freiheit und Außerwesentlichkeit der Vorstellungen und Vorstellungsarten über das Wie derselben, ist wohl für den wahren Grund zu achten, woraus in mehreren Gemeinden evangelisch-lutherischer und evangelisch-reformierter Konfession in unsern Tagen das Bedürfnis von neuem und ergreifender als in früheren Zeiten hervorging, den Unterschied zwischen den beiden Kirchen nicht ferner bestehen zu lassen, sondern sich zu einer evangelisch-protestantischen Kirche zu vereinigen“.</a:t>
            </a:r>
            <a:endParaRPr lang="de-DE" altLang="de-DE" sz="1600" i="1" dirty="0">
              <a:latin typeface="+mj-lt"/>
              <a:ea typeface="ＭＳ Ｐゴシック" pitchFamily="34" charset="-128"/>
              <a:cs typeface="Arial"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p:cNvSpPr>
            <a:spLocks noGrp="1"/>
          </p:cNvSpPr>
          <p:nvPr>
            <p:ph type="title"/>
          </p:nvPr>
        </p:nvSpPr>
        <p:spPr>
          <a:xfrm>
            <a:off x="457200" y="0"/>
            <a:ext cx="8229600" cy="908050"/>
          </a:xfrm>
        </p:spPr>
        <p:txBody>
          <a:bodyPr/>
          <a:lstStyle/>
          <a:p>
            <a:pPr eaLnBrk="1" hangingPunct="1"/>
            <a:r>
              <a:rPr lang="de-DE" altLang="de-DE">
                <a:ea typeface="ＭＳ Ｐゴシック" pitchFamily="34" charset="-128"/>
              </a:rPr>
              <a:t>Abendmahl</a:t>
            </a:r>
          </a:p>
        </p:txBody>
      </p:sp>
      <p:sp>
        <p:nvSpPr>
          <p:cNvPr id="48131" name="Inhaltsplatzhalter 2"/>
          <p:cNvSpPr>
            <a:spLocks noGrp="1"/>
          </p:cNvSpPr>
          <p:nvPr>
            <p:ph idx="1"/>
          </p:nvPr>
        </p:nvSpPr>
        <p:spPr>
          <a:xfrm>
            <a:off x="457200" y="836613"/>
            <a:ext cx="8229600" cy="5618162"/>
          </a:xfrm>
        </p:spPr>
        <p:txBody>
          <a:bodyPr/>
          <a:lstStyle/>
          <a:p>
            <a:pPr eaLnBrk="1" hangingPunct="1">
              <a:buFont typeface="Wingdings 2" pitchFamily="18" charset="2"/>
              <a:buNone/>
            </a:pPr>
            <a:r>
              <a:rPr lang="de-DE" altLang="de-DE" sz="1500">
                <a:latin typeface="Arial" charset="0"/>
                <a:ea typeface="ＭＳ Ｐゴシック" pitchFamily="34" charset="-128"/>
                <a:cs typeface="Arial" charset="0"/>
              </a:rPr>
              <a:t>Frage 2 Was ist das heilige Abendmahl? Antwort Das Mahl, welches Jesus Christus am Abend vor seinem Leiden und Sterben zum Andenken an seinen Erlösungstod eingesetzt hat.</a:t>
            </a:r>
          </a:p>
          <a:p>
            <a:pPr eaLnBrk="1" hangingPunct="1">
              <a:buFont typeface="Wingdings 2" pitchFamily="18" charset="2"/>
              <a:buNone/>
            </a:pPr>
            <a:r>
              <a:rPr lang="de-DE" altLang="de-DE" sz="1500">
                <a:latin typeface="Arial" charset="0"/>
                <a:ea typeface="ＭＳ Ｐゴシック" pitchFamily="34" charset="-128"/>
                <a:cs typeface="Arial" charset="0"/>
              </a:rPr>
              <a:t>Frage 4 Was empfangen wir in dem heiligen Abendmahle? Antwort Mit Brot und Wein empfangen wir den Leib und das Blut Christi zur Vereinigung mit ihm unserm Herrn und Heiland nach 1. Kor. 10,V. 16. »Das Brot, das wir brechen, ist die Gemeinschaft usw.«</a:t>
            </a:r>
          </a:p>
          <a:p>
            <a:pPr eaLnBrk="1" hangingPunct="1">
              <a:buFont typeface="Wingdings 2" pitchFamily="18" charset="2"/>
              <a:buNone/>
            </a:pPr>
            <a:r>
              <a:rPr lang="de-DE" altLang="de-DE" sz="1500">
                <a:latin typeface="Arial" charset="0"/>
                <a:ea typeface="ＭＳ Ｐゴシック" pitchFamily="34" charset="-128"/>
                <a:cs typeface="Arial" charset="0"/>
              </a:rPr>
              <a:t>Frage 5 Welches sind also bei dem Abendmahl des Herrn die sichtbaren Zeichen? Antwort Brot und Wein, welche auch in dem Genusse desselben Brot und Wein bleiben.</a:t>
            </a:r>
          </a:p>
          <a:p>
            <a:pPr eaLnBrk="1" hangingPunct="1">
              <a:buFont typeface="Wingdings 2" pitchFamily="18" charset="2"/>
              <a:buNone/>
            </a:pPr>
            <a:r>
              <a:rPr lang="de-DE" altLang="de-DE" sz="1500">
                <a:latin typeface="Arial" charset="0"/>
                <a:ea typeface="ＭＳ Ｐゴシック" pitchFamily="34" charset="-128"/>
                <a:cs typeface="Arial" charset="0"/>
              </a:rPr>
              <a:t>Frage 6 Welches sind die unsichtbaren Gnaden und Güter im heiligen Abendmahle? Antwort Alles, was uns Jesus Christus durch sein Leben, Leiden und Sterben erworben hat, nämlich Vergebung der Sünden, Leben und Seligkeit.</a:t>
            </a:r>
          </a:p>
          <a:p>
            <a:pPr eaLnBrk="1" hangingPunct="1">
              <a:buFont typeface="Wingdings 2" pitchFamily="18" charset="2"/>
              <a:buNone/>
            </a:pPr>
            <a:r>
              <a:rPr lang="de-DE" altLang="de-DE" sz="1500">
                <a:latin typeface="Arial" charset="0"/>
                <a:ea typeface="ＭＳ Ｐゴシック" pitchFamily="34" charset="-128"/>
                <a:cs typeface="Arial" charset="0"/>
              </a:rPr>
              <a:t>Frage 7 Wozu bewegt uns die würdige Teilnahme an dem heiligen Abendmahle? Antwort Bei unserer innigen Gemeinschaft mit Christo dankbar gegen  Gott zu sein und in de Heiligung zu wachsen.</a:t>
            </a:r>
          </a:p>
          <a:p>
            <a:pPr eaLnBrk="1" hangingPunct="1">
              <a:buFont typeface="Wingdings 2" pitchFamily="18" charset="2"/>
              <a:buNone/>
            </a:pPr>
            <a:r>
              <a:rPr lang="de-DE" altLang="de-DE" sz="1500">
                <a:latin typeface="Arial" charset="0"/>
                <a:ea typeface="ＭＳ Ｐゴシック" pitchFamily="34" charset="-128"/>
                <a:cs typeface="Arial" charset="0"/>
              </a:rPr>
              <a:t>Frage 8 Wie bereiten wir uns zum würdigen Genusse des heiligen Mahles vor?  Antwort Dadurch, daß wir uns sorgsam selber prüfen, uns unserer Sünden wegen mißfallen, sie ernstlich bereuen, von Herzen die Gnade Gottes suchen, seinen Beistand zu unserer Besserung erflehen und gegen unsern Nächsten versöhnlich sind, wie wir selbst der Versöhnung bedürfen.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p:cNvSpPr>
            <a:spLocks noGrp="1"/>
          </p:cNvSpPr>
          <p:nvPr>
            <p:ph type="title"/>
          </p:nvPr>
        </p:nvSpPr>
        <p:spPr/>
        <p:txBody>
          <a:bodyPr/>
          <a:lstStyle/>
          <a:p>
            <a:pPr eaLnBrk="1" hangingPunct="1"/>
            <a:r>
              <a:rPr lang="de-DE" altLang="de-DE">
                <a:ea typeface="ＭＳ Ｐゴシック" pitchFamily="34" charset="-128"/>
              </a:rPr>
              <a:t>Die Erweckung in Baden</a:t>
            </a:r>
          </a:p>
        </p:txBody>
      </p:sp>
      <p:pic>
        <p:nvPicPr>
          <p:cNvPr id="430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3568" y="1484313"/>
            <a:ext cx="3601095" cy="5156200"/>
          </a:xfrm>
          <a:effectLst>
            <a:softEdge rad="112500"/>
          </a:effectLst>
        </p:spPr>
      </p:pic>
      <p:pic>
        <p:nvPicPr>
          <p:cNvPr id="43011" name="Picture 3" descr="60 Henhöfer"/>
          <p:cNvPicPr>
            <a:picLocks noChangeAspect="1" noChangeArrowheads="1"/>
          </p:cNvPicPr>
          <p:nvPr/>
        </p:nvPicPr>
        <p:blipFill>
          <a:blip r:embed="rId3">
            <a:extLst>
              <a:ext uri="{28A0092B-C50C-407E-A947-70E740481C1C}">
                <a14:useLocalDpi xmlns:a14="http://schemas.microsoft.com/office/drawing/2010/main" val="0"/>
              </a:ext>
            </a:extLst>
          </a:blip>
          <a:srcRect l="10909" t="5563" r="12727" b="9592"/>
          <a:stretch>
            <a:fillRect/>
          </a:stretch>
        </p:blipFill>
        <p:spPr bwMode="auto">
          <a:xfrm>
            <a:off x="5076056" y="1484784"/>
            <a:ext cx="3555312" cy="51642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p:cNvSpPr>
            <a:spLocks noGrp="1"/>
          </p:cNvSpPr>
          <p:nvPr>
            <p:ph type="title"/>
          </p:nvPr>
        </p:nvSpPr>
        <p:spPr>
          <a:xfrm>
            <a:off x="457200" y="333375"/>
            <a:ext cx="8229600" cy="792163"/>
          </a:xfrm>
        </p:spPr>
        <p:txBody>
          <a:bodyPr/>
          <a:lstStyle/>
          <a:p>
            <a:pPr eaLnBrk="1" hangingPunct="1"/>
            <a:r>
              <a:rPr lang="de-DE" altLang="de-DE" sz="2800">
                <a:ea typeface="ＭＳ Ｐゴシック" pitchFamily="34" charset="-128"/>
              </a:rPr>
              <a:t>Staatsoberhäupter und summi episcopi Badensis</a:t>
            </a:r>
          </a:p>
        </p:txBody>
      </p:sp>
      <p:sp>
        <p:nvSpPr>
          <p:cNvPr id="44035" name="Inhaltsplatzhalter 2"/>
          <p:cNvSpPr>
            <a:spLocks noGrp="1"/>
          </p:cNvSpPr>
          <p:nvPr>
            <p:ph idx="1"/>
          </p:nvPr>
        </p:nvSpPr>
        <p:spPr>
          <a:xfrm>
            <a:off x="1619250" y="1268413"/>
            <a:ext cx="6192838" cy="5041900"/>
          </a:xfrm>
          <a:solidFill>
            <a:schemeClr val="bg2">
              <a:lumMod val="60000"/>
              <a:lumOff val="40000"/>
            </a:schemeClr>
          </a:solidFill>
        </p:spPr>
        <p:txBody>
          <a:bodyPr>
            <a:normAutofit/>
          </a:bodyPr>
          <a:lstStyle/>
          <a:p>
            <a:pPr eaLnBrk="1" hangingPunct="1">
              <a:lnSpc>
                <a:spcPct val="80000"/>
              </a:lnSpc>
              <a:defRPr/>
            </a:pPr>
            <a:r>
              <a:rPr lang="de-DE" altLang="de-DE" sz="1700" b="1">
                <a:latin typeface="Arial" pitchFamily="34" charset="0"/>
                <a:ea typeface="ＭＳ Ｐゴシック" pitchFamily="34" charset="-128"/>
                <a:cs typeface="Arial" pitchFamily="34" charset="0"/>
              </a:rPr>
              <a:t>Karl Friedrich (1728–1811), 1738–1811                </a:t>
            </a:r>
            <a:r>
              <a:rPr lang="de-DE" altLang="de-DE" sz="1700">
                <a:latin typeface="Arial" pitchFamily="34" charset="0"/>
                <a:ea typeface="ＭＳ Ｐゴシック" pitchFamily="34" charset="-128"/>
                <a:cs typeface="Arial" pitchFamily="34" charset="0"/>
              </a:rPr>
              <a:t>Markgraf, 1803 Kurfürst, 1806 Großherzog</a:t>
            </a:r>
          </a:p>
          <a:p>
            <a:pPr eaLnBrk="1" hangingPunct="1">
              <a:lnSpc>
                <a:spcPct val="80000"/>
              </a:lnSpc>
              <a:defRPr/>
            </a:pPr>
            <a:r>
              <a:rPr lang="de-DE" altLang="de-DE" sz="1700" b="1">
                <a:latin typeface="Arial" pitchFamily="34" charset="0"/>
                <a:ea typeface="ＭＳ Ｐゴシック" pitchFamily="34" charset="-128"/>
                <a:cs typeface="Arial" pitchFamily="34" charset="0"/>
              </a:rPr>
              <a:t>Carl Ludwig Friedrich (1786–1818                              </a:t>
            </a:r>
            <a:r>
              <a:rPr lang="de-DE" altLang="de-DE" sz="1700">
                <a:latin typeface="Arial" pitchFamily="34" charset="0"/>
                <a:ea typeface="ＭＳ Ｐゴシック" pitchFamily="34" charset="-128"/>
                <a:cs typeface="Arial" pitchFamily="34" charset="0"/>
              </a:rPr>
              <a:t>1811– 1818, Großherzog</a:t>
            </a:r>
          </a:p>
          <a:p>
            <a:pPr eaLnBrk="1" hangingPunct="1">
              <a:lnSpc>
                <a:spcPct val="80000"/>
              </a:lnSpc>
              <a:defRPr/>
            </a:pPr>
            <a:r>
              <a:rPr lang="de-DE" altLang="de-DE" sz="1700" b="1">
                <a:latin typeface="Arial" pitchFamily="34" charset="0"/>
                <a:ea typeface="ＭＳ Ｐゴシック" pitchFamily="34" charset="-128"/>
                <a:cs typeface="Arial" pitchFamily="34" charset="0"/>
              </a:rPr>
              <a:t>Ludwig I. (1763–1830), 				                               </a:t>
            </a:r>
            <a:r>
              <a:rPr lang="de-DE" altLang="de-DE" sz="1700">
                <a:latin typeface="Arial" pitchFamily="34" charset="0"/>
                <a:ea typeface="ＭＳ Ｐゴシック" pitchFamily="34" charset="-128"/>
                <a:cs typeface="Arial" pitchFamily="34" charset="0"/>
              </a:rPr>
              <a:t>1818- 1830, Großherzog</a:t>
            </a:r>
          </a:p>
          <a:p>
            <a:pPr eaLnBrk="1" hangingPunct="1">
              <a:lnSpc>
                <a:spcPct val="80000"/>
              </a:lnSpc>
              <a:defRPr/>
            </a:pPr>
            <a:r>
              <a:rPr lang="de-DE" altLang="de-DE" sz="1700" b="1">
                <a:latin typeface="Arial" pitchFamily="34" charset="0"/>
                <a:ea typeface="ＭＳ Ｐゴシック" pitchFamily="34" charset="-128"/>
                <a:cs typeface="Arial" pitchFamily="34" charset="0"/>
              </a:rPr>
              <a:t>Leopold (1790–1852),  				                                  </a:t>
            </a:r>
            <a:r>
              <a:rPr lang="de-DE" altLang="de-DE" sz="1700">
                <a:latin typeface="Arial" pitchFamily="34" charset="0"/>
                <a:ea typeface="ＭＳ Ｐゴシック" pitchFamily="34" charset="-128"/>
                <a:cs typeface="Arial" pitchFamily="34" charset="0"/>
              </a:rPr>
              <a:t>1830– 1852, Großherzog</a:t>
            </a:r>
          </a:p>
          <a:p>
            <a:pPr eaLnBrk="1" hangingPunct="1">
              <a:lnSpc>
                <a:spcPct val="80000"/>
              </a:lnSpc>
              <a:defRPr/>
            </a:pPr>
            <a:r>
              <a:rPr lang="de-DE" altLang="de-DE" sz="1700" b="1">
                <a:latin typeface="Arial" pitchFamily="34" charset="0"/>
                <a:ea typeface="ＭＳ Ｐゴシック" pitchFamily="34" charset="-128"/>
                <a:cs typeface="Arial" pitchFamily="34" charset="0"/>
              </a:rPr>
              <a:t>Ludwig II. (1824–1858),                                                                              </a:t>
            </a:r>
            <a:r>
              <a:rPr lang="de-DE" altLang="de-DE" sz="1700">
                <a:latin typeface="Arial" pitchFamily="34" charset="0"/>
                <a:ea typeface="ＭＳ Ｐゴシック" pitchFamily="34" charset="-128"/>
                <a:cs typeface="Arial" pitchFamily="34" charset="0"/>
              </a:rPr>
              <a:t>1852–1858, Großherzog </a:t>
            </a:r>
          </a:p>
          <a:p>
            <a:pPr eaLnBrk="1" hangingPunct="1">
              <a:lnSpc>
                <a:spcPct val="80000"/>
              </a:lnSpc>
              <a:defRPr/>
            </a:pPr>
            <a:r>
              <a:rPr lang="de-DE" altLang="de-DE" sz="1700" b="1">
                <a:latin typeface="Arial" pitchFamily="34" charset="0"/>
                <a:ea typeface="ＭＳ Ｐゴシック" pitchFamily="34" charset="-128"/>
                <a:cs typeface="Arial" pitchFamily="34" charset="0"/>
              </a:rPr>
              <a:t>Friedrich I. (1826–1907),                                                                                    </a:t>
            </a:r>
            <a:r>
              <a:rPr lang="de-DE" altLang="de-DE" sz="1700">
                <a:latin typeface="Arial" pitchFamily="34" charset="0"/>
                <a:ea typeface="ＭＳ Ｐゴシック" pitchFamily="34" charset="-128"/>
                <a:cs typeface="Arial" pitchFamily="34" charset="0"/>
              </a:rPr>
              <a:t>1858– 1907, Großherzog (seit 1852 bereits Regent,                                             ab 1856 auch mit dem Titel Großherzog)</a:t>
            </a:r>
          </a:p>
          <a:p>
            <a:pPr eaLnBrk="1" hangingPunct="1">
              <a:lnSpc>
                <a:spcPct val="80000"/>
              </a:lnSpc>
              <a:defRPr/>
            </a:pPr>
            <a:r>
              <a:rPr lang="de-DE" altLang="de-DE" sz="1700" b="1">
                <a:latin typeface="Arial" pitchFamily="34" charset="0"/>
                <a:ea typeface="ＭＳ Ｐゴシック" pitchFamily="34" charset="-128"/>
                <a:cs typeface="Arial" pitchFamily="34" charset="0"/>
              </a:rPr>
              <a:t>Friedrich II. (1857–1928),                                            </a:t>
            </a:r>
            <a:r>
              <a:rPr lang="de-DE" altLang="de-DE" sz="1700">
                <a:latin typeface="Arial" pitchFamily="34" charset="0"/>
                <a:ea typeface="ＭＳ Ｐゴシック" pitchFamily="34" charset="-128"/>
                <a:cs typeface="Arial" pitchFamily="34" charset="0"/>
              </a:rPr>
              <a:t>1907–1918, Großherzog</a:t>
            </a:r>
            <a:endParaRPr lang="de-DE" altLang="de-DE" sz="1300">
              <a:latin typeface="Arial" pitchFamily="34" charset="0"/>
              <a:ea typeface="ＭＳ Ｐゴシック" pitchFamily="34" charset="-128"/>
              <a:cs typeface="Arial" pitchFamily="34" charset="0"/>
            </a:endParaRPr>
          </a:p>
          <a:p>
            <a:pPr eaLnBrk="1" hangingPunct="1">
              <a:lnSpc>
                <a:spcPct val="80000"/>
              </a:lnSpc>
              <a:defRPr/>
            </a:pPr>
            <a:endParaRPr lang="de-DE" altLang="de-DE" sz="2200">
              <a:latin typeface="Century Gothic" pitchFamily="34" charset="0"/>
              <a:ea typeface="ＭＳ Ｐゴシック" pitchFamily="34"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el 1"/>
          <p:cNvSpPr>
            <a:spLocks noGrp="1"/>
          </p:cNvSpPr>
          <p:nvPr>
            <p:ph type="title"/>
          </p:nvPr>
        </p:nvSpPr>
        <p:spPr>
          <a:xfrm>
            <a:off x="1089025" y="274638"/>
            <a:ext cx="3698875" cy="1338262"/>
          </a:xfrm>
        </p:spPr>
        <p:txBody>
          <a:bodyPr/>
          <a:lstStyle/>
          <a:p>
            <a:pPr eaLnBrk="1" hangingPunct="1"/>
            <a:r>
              <a:rPr lang="de-DE" altLang="de-DE">
                <a:ea typeface="ＭＳ Ｐゴシック" pitchFamily="34" charset="-128"/>
              </a:rPr>
              <a:t>Im Kaiserreich</a:t>
            </a:r>
          </a:p>
        </p:txBody>
      </p:sp>
      <p:pic>
        <p:nvPicPr>
          <p:cNvPr id="7" name="Bild 6"/>
          <p:cNvPicPr>
            <a:picLocks noChangeAspect="1"/>
          </p:cNvPicPr>
          <p:nvPr/>
        </p:nvPicPr>
        <p:blipFill>
          <a:blip r:embed="rId3"/>
          <a:stretch>
            <a:fillRect/>
          </a:stretch>
        </p:blipFill>
        <p:spPr>
          <a:xfrm>
            <a:off x="1403648" y="1556792"/>
            <a:ext cx="6336704" cy="4893007"/>
          </a:xfrm>
          <a:prstGeom prst="rect">
            <a:avLst/>
          </a:prstGeom>
          <a:ln>
            <a:noFill/>
          </a:ln>
          <a:effectLst>
            <a:softEdge rad="11250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1"/>
          <p:cNvSpPr>
            <a:spLocks noGrp="1"/>
          </p:cNvSpPr>
          <p:nvPr>
            <p:ph type="title"/>
          </p:nvPr>
        </p:nvSpPr>
        <p:spPr/>
        <p:txBody>
          <a:bodyPr/>
          <a:lstStyle/>
          <a:p>
            <a:pPr eaLnBrk="1" hangingPunct="1"/>
            <a:r>
              <a:rPr lang="de-DE" altLang="de-DE">
                <a:ea typeface="ＭＳ Ｐゴシック" pitchFamily="34" charset="-128"/>
              </a:rPr>
              <a:t>Kirche unter dem Hakenkreuz</a:t>
            </a:r>
          </a:p>
        </p:txBody>
      </p:sp>
      <p:pic>
        <p:nvPicPr>
          <p:cNvPr id="54275" name="Bild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916113"/>
            <a:ext cx="35560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Bild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700213"/>
            <a:ext cx="3694113"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Bild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557338"/>
            <a:ext cx="4002088"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Bild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557338"/>
            <a:ext cx="4552950" cy="456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20208" y="274638"/>
            <a:ext cx="3884240" cy="1338262"/>
          </a:xfrm>
        </p:spPr>
        <p:txBody>
          <a:bodyPr/>
          <a:lstStyle/>
          <a:p>
            <a:r>
              <a:rPr lang="de-DE" dirty="0"/>
              <a:t>Jesus Christus</a:t>
            </a:r>
          </a:p>
        </p:txBody>
      </p:sp>
      <p:pic>
        <p:nvPicPr>
          <p:cNvPr id="91140" name="Picture 4" descr="https://upload.wikimedia.org/wikipedia/commons/thumb/a/ac/Reidersche_Tafel_c_400_AD.jpg/800px-Reidersche_Tafel_c_400_AD.jpg"/>
          <p:cNvPicPr>
            <a:picLocks noChangeAspect="1" noChangeArrowheads="1"/>
          </p:cNvPicPr>
          <p:nvPr/>
        </p:nvPicPr>
        <p:blipFill rotWithShape="1">
          <a:blip r:embed="rId3">
            <a:extLst>
              <a:ext uri="{28A0092B-C50C-407E-A947-70E740481C1C}">
                <a14:useLocalDpi xmlns:a14="http://schemas.microsoft.com/office/drawing/2010/main" val="0"/>
              </a:ext>
            </a:extLst>
          </a:blip>
          <a:srcRect l="5835" t="3200" r="3717" b="3052"/>
          <a:stretch/>
        </p:blipFill>
        <p:spPr bwMode="auto">
          <a:xfrm>
            <a:off x="261257" y="222069"/>
            <a:ext cx="4049486" cy="6505302"/>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4427984" y="1772816"/>
            <a:ext cx="4464496" cy="5078313"/>
          </a:xfrm>
          <a:prstGeom prst="rect">
            <a:avLst/>
          </a:prstGeom>
        </p:spPr>
        <p:style>
          <a:lnRef idx="0">
            <a:scrgbClr r="0" g="0" b="0"/>
          </a:lnRef>
          <a:fillRef idx="1002">
            <a:schemeClr val="lt2"/>
          </a:fillRef>
          <a:effectRef idx="0">
            <a:scrgbClr r="0" g="0" b="0"/>
          </a:effectRef>
          <a:fontRef idx="major"/>
        </p:style>
        <p:txBody>
          <a:bodyPr wrap="square" rtlCol="0">
            <a:spAutoFit/>
          </a:bodyPr>
          <a:lstStyle/>
          <a:p>
            <a:r>
              <a:rPr lang="de-DE" dirty="0">
                <a:latin typeface="Calibri" panose="020F0502020204030204" pitchFamily="34" charset="0"/>
                <a:cs typeface="Calibri" panose="020F0502020204030204" pitchFamily="34" charset="0"/>
              </a:rPr>
              <a:t>Geboren ca. 4 v. Chr. in Galiläa</a:t>
            </a:r>
          </a:p>
          <a:p>
            <a:r>
              <a:rPr lang="de-DE" dirty="0">
                <a:latin typeface="Calibri" panose="020F0502020204030204" pitchFamily="34" charset="0"/>
                <a:cs typeface="Calibri" panose="020F0502020204030204" pitchFamily="34" charset="0"/>
              </a:rPr>
              <a:t>Wirksamkeit: (27/)29-30 n. Chr.</a:t>
            </a:r>
          </a:p>
          <a:p>
            <a:endParaRPr lang="de-DE" dirty="0">
              <a:latin typeface="Calibri" panose="020F0502020204030204" pitchFamily="34" charset="0"/>
              <a:cs typeface="Calibri" panose="020F0502020204030204" pitchFamily="34" charset="0"/>
            </a:endParaRPr>
          </a:p>
          <a:p>
            <a:r>
              <a:rPr lang="de-DE" dirty="0">
                <a:latin typeface="Calibri" panose="020F0502020204030204" pitchFamily="34" charset="0"/>
                <a:cs typeface="Calibri" panose="020F0502020204030204" pitchFamily="34" charset="0"/>
              </a:rPr>
              <a:t>Kreuzigung: 7. 14. April 30 n. </a:t>
            </a:r>
            <a:r>
              <a:rPr lang="de-DE" dirty="0" err="1">
                <a:latin typeface="Calibri" panose="020F0502020204030204" pitchFamily="34" charset="0"/>
                <a:cs typeface="Calibri" panose="020F0502020204030204" pitchFamily="34" charset="0"/>
              </a:rPr>
              <a:t>Chr</a:t>
            </a:r>
            <a:endParaRPr lang="de-DE" dirty="0">
              <a:latin typeface="Calibri" panose="020F0502020204030204" pitchFamily="34" charset="0"/>
              <a:cs typeface="Calibri" panose="020F0502020204030204" pitchFamily="34" charset="0"/>
            </a:endParaRPr>
          </a:p>
          <a:p>
            <a:endParaRPr lang="de-DE" dirty="0">
              <a:latin typeface="Calibri" panose="020F0502020204030204" pitchFamily="34" charset="0"/>
              <a:cs typeface="Calibri" panose="020F0502020204030204" pitchFamily="34" charset="0"/>
            </a:endParaRPr>
          </a:p>
          <a:p>
            <a:r>
              <a:rPr lang="de-DE" b="1" dirty="0">
                <a:latin typeface="Calibri" panose="020F0502020204030204" pitchFamily="34" charset="0"/>
                <a:cs typeface="Calibri" panose="020F0502020204030204" pitchFamily="34" charset="0"/>
              </a:rPr>
              <a:t>Außerbiblische Bezeugung:</a:t>
            </a:r>
          </a:p>
          <a:p>
            <a:r>
              <a:rPr lang="de-DE" dirty="0">
                <a:latin typeface="Calibri" panose="020F0502020204030204" pitchFamily="34" charset="0"/>
                <a:cs typeface="Calibri" panose="020F0502020204030204" pitchFamily="34" charset="0"/>
              </a:rPr>
              <a:t>-    Tacitus, Annalen XV, 44: „Hinrichtung“</a:t>
            </a:r>
          </a:p>
          <a:p>
            <a:pPr marL="285750" indent="-285750">
              <a:buFontTx/>
              <a:buChar char="-"/>
            </a:pPr>
            <a:r>
              <a:rPr lang="de-DE" dirty="0">
                <a:latin typeface="Calibri" panose="020F0502020204030204" pitchFamily="34" charset="0"/>
                <a:cs typeface="Calibri" panose="020F0502020204030204" pitchFamily="34" charset="0"/>
              </a:rPr>
              <a:t>Sueton, Leben der Cäsaren, Claudius, 25.4: „</a:t>
            </a:r>
            <a:r>
              <a:rPr lang="de-DE" dirty="0" err="1">
                <a:latin typeface="Calibri" panose="020F0502020204030204" pitchFamily="34" charset="0"/>
                <a:cs typeface="Calibri" panose="020F0502020204030204" pitchFamily="34" charset="0"/>
              </a:rPr>
              <a:t>Chrestos</a:t>
            </a:r>
            <a:r>
              <a:rPr lang="de-DE" dirty="0">
                <a:latin typeface="Calibri" panose="020F0502020204030204" pitchFamily="34" charset="0"/>
                <a:cs typeface="Calibri" panose="020F0502020204030204" pitchFamily="34" charset="0"/>
              </a:rPr>
              <a:t>“ </a:t>
            </a:r>
          </a:p>
          <a:p>
            <a:pPr marL="285750" indent="-285750">
              <a:buFontTx/>
              <a:buChar char="-"/>
            </a:pPr>
            <a:r>
              <a:rPr lang="de-DE" dirty="0" err="1">
                <a:latin typeface="Calibri" panose="020F0502020204030204" pitchFamily="34" charset="0"/>
                <a:cs typeface="Calibri" panose="020F0502020204030204" pitchFamily="34" charset="0"/>
              </a:rPr>
              <a:t>Gajus</a:t>
            </a:r>
            <a:r>
              <a:rPr lang="de-DE" dirty="0">
                <a:latin typeface="Calibri" panose="020F0502020204030204" pitchFamily="34" charset="0"/>
                <a:cs typeface="Calibri" panose="020F0502020204030204" pitchFamily="34" charset="0"/>
              </a:rPr>
              <a:t> Plinius </a:t>
            </a:r>
            <a:r>
              <a:rPr lang="de-DE" dirty="0" err="1">
                <a:latin typeface="Calibri" panose="020F0502020204030204" pitchFamily="34" charset="0"/>
                <a:cs typeface="Calibri" panose="020F0502020204030204" pitchFamily="34" charset="0"/>
              </a:rPr>
              <a:t>Caecilius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Secundus</a:t>
            </a:r>
            <a:r>
              <a:rPr lang="de-DE" dirty="0">
                <a:latin typeface="Calibri" panose="020F0502020204030204" pitchFamily="34" charset="0"/>
                <a:cs typeface="Calibri" panose="020F0502020204030204" pitchFamily="34" charset="0"/>
              </a:rPr>
              <a:t> ,</a:t>
            </a:r>
          </a:p>
          <a:p>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Epistula</a:t>
            </a:r>
            <a:r>
              <a:rPr lang="de-DE" dirty="0">
                <a:latin typeface="Calibri" panose="020F0502020204030204" pitchFamily="34" charset="0"/>
                <a:cs typeface="Calibri" panose="020F0502020204030204" pitchFamily="34" charset="0"/>
              </a:rPr>
              <a:t> X, 96: „Verfolgungen“</a:t>
            </a:r>
          </a:p>
          <a:p>
            <a:pPr marL="285750" indent="-285750">
              <a:buFontTx/>
              <a:buChar char="-"/>
            </a:pPr>
            <a:r>
              <a:rPr lang="de-DE" dirty="0">
                <a:latin typeface="Calibri" panose="020F0502020204030204" pitchFamily="34" charset="0"/>
                <a:cs typeface="Calibri" panose="020F0502020204030204" pitchFamily="34" charset="0"/>
              </a:rPr>
              <a:t>Flavius Josephus, Jüdische Altertümer, XVIII.3.3: „Tod Jesu“</a:t>
            </a:r>
          </a:p>
          <a:p>
            <a:pPr marL="285750" indent="-285750">
              <a:buFontTx/>
              <a:buChar char="-"/>
            </a:pPr>
            <a:endParaRPr lang="de-DE" dirty="0">
              <a:latin typeface="Calibri" panose="020F0502020204030204" pitchFamily="34" charset="0"/>
              <a:cs typeface="Calibri" panose="020F0502020204030204" pitchFamily="34" charset="0"/>
            </a:endParaRPr>
          </a:p>
          <a:p>
            <a:endParaRPr lang="de-DE" dirty="0">
              <a:latin typeface="Calibri" panose="020F0502020204030204" pitchFamily="34" charset="0"/>
              <a:cs typeface="Calibri" panose="020F0502020204030204" pitchFamily="34" charset="0"/>
            </a:endParaRPr>
          </a:p>
          <a:p>
            <a:endParaRPr lang="de-DE" dirty="0">
              <a:latin typeface="Calibri" panose="020F0502020204030204" pitchFamily="34" charset="0"/>
              <a:cs typeface="Calibri" panose="020F0502020204030204" pitchFamily="34" charset="0"/>
            </a:endParaRPr>
          </a:p>
          <a:p>
            <a:endParaRPr lang="de-DE" dirty="0">
              <a:latin typeface="Calibri" panose="020F0502020204030204" pitchFamily="34" charset="0"/>
              <a:cs typeface="Calibri" panose="020F0502020204030204" pitchFamily="34" charset="0"/>
            </a:endParaRPr>
          </a:p>
          <a:p>
            <a:endParaRPr lang="de-D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2109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idx="4294967295"/>
          </p:nvPr>
        </p:nvSpPr>
        <p:spPr>
          <a:xfrm>
            <a:off x="1619672" y="332656"/>
            <a:ext cx="5760640" cy="575394"/>
          </a:xfrm>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r>
              <a:rPr lang="de-CH" altLang="de-DE" sz="3600" dirty="0">
                <a:latin typeface="+mj-lt"/>
              </a:rPr>
              <a:t>Was ist/will Ökumene?</a:t>
            </a:r>
            <a:endParaRPr lang="de-DE" altLang="de-DE" sz="3600" dirty="0">
              <a:latin typeface="+mj-lt"/>
            </a:endParaRPr>
          </a:p>
        </p:txBody>
      </p:sp>
      <p:sp>
        <p:nvSpPr>
          <p:cNvPr id="3" name="Inhaltsplatzhalter 2"/>
          <p:cNvSpPr>
            <a:spLocks noGrp="1"/>
          </p:cNvSpPr>
          <p:nvPr>
            <p:ph idx="4294967295"/>
          </p:nvPr>
        </p:nvSpPr>
        <p:spPr>
          <a:xfrm>
            <a:off x="168275" y="1073559"/>
            <a:ext cx="8688388" cy="2067409"/>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a:buFontTx/>
              <a:buNone/>
              <a:tabLst>
                <a:tab pos="2065338" algn="l"/>
              </a:tabLst>
            </a:pPr>
            <a:r>
              <a:rPr lang="de-CH" altLang="de-DE" sz="1700" b="1" dirty="0">
                <a:latin typeface="+mj-lt"/>
              </a:rPr>
              <a:t>Begriff: </a:t>
            </a:r>
            <a:r>
              <a:rPr lang="de-CH" altLang="de-DE" sz="1700" dirty="0">
                <a:latin typeface="+mj-lt"/>
              </a:rPr>
              <a:t>aus dem Griechischen – bedeutet so viel wie „der ganze bewohnte Erdkreis“</a:t>
            </a:r>
            <a:endParaRPr lang="de-DE" altLang="de-DE" sz="1700" dirty="0">
              <a:latin typeface="+mj-lt"/>
            </a:endParaRPr>
          </a:p>
          <a:p>
            <a:pPr>
              <a:buFontTx/>
              <a:buNone/>
              <a:tabLst>
                <a:tab pos="2065338" algn="l"/>
              </a:tabLst>
            </a:pPr>
            <a:r>
              <a:rPr lang="de-CH" altLang="de-DE" sz="1700" b="1" dirty="0">
                <a:latin typeface="+mj-lt"/>
              </a:rPr>
              <a:t>Heutige Bedeutung: </a:t>
            </a:r>
            <a:r>
              <a:rPr lang="de-CH" altLang="de-DE" sz="1700" dirty="0">
                <a:latin typeface="+mj-lt"/>
              </a:rPr>
              <a:t>„Die</a:t>
            </a:r>
            <a:r>
              <a:rPr lang="de-CH" altLang="de-DE" sz="1700" b="1" dirty="0">
                <a:latin typeface="+mj-lt"/>
              </a:rPr>
              <a:t> </a:t>
            </a:r>
            <a:r>
              <a:rPr lang="de-CH" altLang="de-DE" sz="1700" dirty="0">
                <a:latin typeface="+mj-lt"/>
              </a:rPr>
              <a:t>Botschaft Jesu Christi richtet sich an die ganze Welt und alle Menschen.“		</a:t>
            </a:r>
            <a:r>
              <a:rPr lang="de-CH" altLang="de-DE" sz="1800" dirty="0">
                <a:latin typeface="+mj-lt"/>
              </a:rPr>
              <a:t>		</a:t>
            </a:r>
            <a:r>
              <a:rPr lang="de-CH" altLang="de-DE" sz="400" dirty="0">
                <a:latin typeface="+mj-lt"/>
              </a:rPr>
              <a:t>		</a:t>
            </a:r>
            <a:endParaRPr lang="de-DE" altLang="de-DE" sz="400" dirty="0">
              <a:latin typeface="+mj-lt"/>
            </a:endParaRPr>
          </a:p>
          <a:p>
            <a:pPr algn="ctr">
              <a:buFontTx/>
              <a:buNone/>
              <a:tabLst>
                <a:tab pos="2065338" algn="l"/>
              </a:tabLst>
            </a:pPr>
            <a:r>
              <a:rPr lang="de-CH" altLang="de-DE" sz="1800" dirty="0">
                <a:solidFill>
                  <a:schemeClr val="bg1"/>
                </a:solidFill>
                <a:latin typeface="+mj-lt"/>
              </a:rPr>
              <a:t> </a:t>
            </a:r>
            <a:r>
              <a:rPr lang="de-CH" altLang="de-DE" sz="1700" b="1" dirty="0">
                <a:solidFill>
                  <a:schemeClr val="accent2"/>
                </a:solidFill>
                <a:latin typeface="+mj-lt"/>
              </a:rPr>
              <a:t>Warum Ökumene?</a:t>
            </a:r>
            <a:endParaRPr lang="de-DE" altLang="de-DE" sz="1700" b="1" dirty="0">
              <a:solidFill>
                <a:schemeClr val="accent2"/>
              </a:solidFill>
              <a:latin typeface="+mj-lt"/>
            </a:endParaRPr>
          </a:p>
          <a:p>
            <a:pPr lvl="4">
              <a:buClr>
                <a:schemeClr val="tx1"/>
              </a:buClr>
              <a:buFont typeface="Wingdings" pitchFamily="2" charset="2"/>
              <a:buNone/>
              <a:tabLst>
                <a:tab pos="2065338" algn="l"/>
              </a:tabLst>
            </a:pPr>
            <a:r>
              <a:rPr lang="de-CH" altLang="de-DE" sz="1700" dirty="0">
                <a:latin typeface="+mj-lt"/>
              </a:rPr>
              <a:t>  	</a:t>
            </a:r>
            <a:r>
              <a:rPr lang="de-CH" altLang="de-DE" sz="1700" dirty="0">
                <a:latin typeface="+mj-lt"/>
                <a:sym typeface="Wingdings" pitchFamily="2" charset="2"/>
              </a:rPr>
              <a:t> </a:t>
            </a:r>
            <a:r>
              <a:rPr lang="de-CH" altLang="de-DE" sz="1700" dirty="0">
                <a:latin typeface="+mj-lt"/>
              </a:rPr>
              <a:t>Jesus Christus will die Einheit	</a:t>
            </a:r>
          </a:p>
          <a:p>
            <a:pPr lvl="4">
              <a:buClr>
                <a:schemeClr val="tx1"/>
              </a:buClr>
              <a:buFont typeface="Wingdings" pitchFamily="2" charset="2"/>
              <a:buNone/>
              <a:tabLst>
                <a:tab pos="2065338" algn="l"/>
              </a:tabLst>
            </a:pPr>
            <a:r>
              <a:rPr lang="de-CH" altLang="de-DE" sz="1700" dirty="0">
                <a:latin typeface="+mj-lt"/>
              </a:rPr>
              <a:t>     </a:t>
            </a:r>
            <a:r>
              <a:rPr lang="de-CH" altLang="de-DE" sz="1700" dirty="0">
                <a:latin typeface="+mj-lt"/>
                <a:sym typeface="Wingdings" pitchFamily="2" charset="2"/>
              </a:rPr>
              <a:t></a:t>
            </a:r>
            <a:r>
              <a:rPr lang="de-CH" altLang="de-DE" sz="1700" dirty="0">
                <a:latin typeface="+mj-lt"/>
              </a:rPr>
              <a:t> alle Konfessionen haben Gemeinsames	                                                           </a:t>
            </a:r>
          </a:p>
          <a:p>
            <a:pPr lvl="4">
              <a:buClr>
                <a:schemeClr val="tx1"/>
              </a:buClr>
              <a:buFont typeface="Wingdings" pitchFamily="2" charset="2"/>
              <a:buNone/>
              <a:tabLst>
                <a:tab pos="2065338" algn="l"/>
              </a:tabLst>
            </a:pPr>
            <a:r>
              <a:rPr lang="de-CH" altLang="de-DE" sz="1700" dirty="0">
                <a:latin typeface="+mj-lt"/>
              </a:rPr>
              <a:t>     </a:t>
            </a:r>
            <a:r>
              <a:rPr lang="de-CH" altLang="de-DE" sz="1700" dirty="0">
                <a:latin typeface="+mj-lt"/>
                <a:sym typeface="Wingdings" pitchFamily="2" charset="2"/>
              </a:rPr>
              <a:t> die </a:t>
            </a:r>
            <a:r>
              <a:rPr lang="de-CH" altLang="de-DE" sz="1700" dirty="0">
                <a:latin typeface="+mj-lt"/>
              </a:rPr>
              <a:t>Bibel bildet das gemeinsame Fundament                                                                        </a:t>
            </a:r>
            <a:r>
              <a:rPr lang="de-CH" altLang="de-DE" sz="1700" dirty="0">
                <a:latin typeface="+mj-lt"/>
                <a:sym typeface="Wingdings" pitchFamily="2" charset="2"/>
              </a:rPr>
              <a:t>  die </a:t>
            </a:r>
            <a:r>
              <a:rPr lang="de-CH" altLang="de-DE" sz="1700" dirty="0">
                <a:latin typeface="+mj-lt"/>
              </a:rPr>
              <a:t>verschiedene Konfessionen können voneinander lernen</a:t>
            </a:r>
            <a:endParaRPr lang="de-DE" altLang="de-DE" sz="1700" dirty="0">
              <a:latin typeface="+mj-lt"/>
            </a:endParaRPr>
          </a:p>
        </p:txBody>
      </p:sp>
      <p:sp>
        <p:nvSpPr>
          <p:cNvPr id="4" name="Textfeld 3"/>
          <p:cNvSpPr txBox="1">
            <a:spLocks noChangeArrowheads="1"/>
          </p:cNvSpPr>
          <p:nvPr/>
        </p:nvSpPr>
        <p:spPr bwMode="auto">
          <a:xfrm>
            <a:off x="168275" y="3429000"/>
            <a:ext cx="4115693" cy="1923604"/>
          </a:xfrm>
          <a:prstGeom prst="rect">
            <a:avLst/>
          </a:prstGeom>
          <a:ln/>
          <a:extLst/>
        </p:spPr>
        <p:style>
          <a:lnRef idx="1">
            <a:schemeClr val="accent2"/>
          </a:lnRef>
          <a:fillRef idx="2">
            <a:schemeClr val="accent2"/>
          </a:fillRef>
          <a:effectRef idx="1">
            <a:schemeClr val="accent2"/>
          </a:effectRef>
          <a:fontRef idx="minor">
            <a:schemeClr val="dk1"/>
          </a:fontRef>
        </p:style>
        <p:txBody>
          <a:bodyPr wrap="square">
            <a:spAutoFit/>
          </a:bodyPr>
          <a:lstStyle>
            <a:lvl1pPr>
              <a:tabLst>
                <a:tab pos="153988" algn="l"/>
              </a:tabLst>
              <a:defRPr>
                <a:solidFill>
                  <a:schemeClr val="tx1"/>
                </a:solidFill>
                <a:latin typeface="Arial" charset="0"/>
              </a:defRPr>
            </a:lvl1pPr>
            <a:lvl2pPr marL="742950" indent="-285750">
              <a:tabLst>
                <a:tab pos="153988" algn="l"/>
              </a:tabLst>
              <a:defRPr>
                <a:solidFill>
                  <a:schemeClr val="tx1"/>
                </a:solidFill>
                <a:latin typeface="Arial" charset="0"/>
              </a:defRPr>
            </a:lvl2pPr>
            <a:lvl3pPr marL="1143000" indent="-228600">
              <a:tabLst>
                <a:tab pos="153988" algn="l"/>
              </a:tabLst>
              <a:defRPr>
                <a:solidFill>
                  <a:schemeClr val="tx1"/>
                </a:solidFill>
                <a:latin typeface="Arial" charset="0"/>
              </a:defRPr>
            </a:lvl3pPr>
            <a:lvl4pPr marL="1600200" indent="-228600">
              <a:tabLst>
                <a:tab pos="153988" algn="l"/>
              </a:tabLst>
              <a:defRPr>
                <a:solidFill>
                  <a:schemeClr val="tx1"/>
                </a:solidFill>
                <a:latin typeface="Arial" charset="0"/>
              </a:defRPr>
            </a:lvl4pPr>
            <a:lvl5pPr marL="2057400" indent="-228600">
              <a:tabLst>
                <a:tab pos="153988" algn="l"/>
              </a:tabLst>
              <a:defRPr>
                <a:solidFill>
                  <a:schemeClr val="tx1"/>
                </a:solidFill>
                <a:latin typeface="Arial" charset="0"/>
              </a:defRPr>
            </a:lvl5pPr>
            <a:lvl6pPr marL="2514600" indent="-228600" fontAlgn="base">
              <a:spcBef>
                <a:spcPct val="0"/>
              </a:spcBef>
              <a:spcAft>
                <a:spcPct val="0"/>
              </a:spcAft>
              <a:tabLst>
                <a:tab pos="153988" algn="l"/>
              </a:tabLst>
              <a:defRPr>
                <a:solidFill>
                  <a:schemeClr val="tx1"/>
                </a:solidFill>
                <a:latin typeface="Arial" charset="0"/>
              </a:defRPr>
            </a:lvl6pPr>
            <a:lvl7pPr marL="2971800" indent="-228600" fontAlgn="base">
              <a:spcBef>
                <a:spcPct val="0"/>
              </a:spcBef>
              <a:spcAft>
                <a:spcPct val="0"/>
              </a:spcAft>
              <a:tabLst>
                <a:tab pos="153988" algn="l"/>
              </a:tabLst>
              <a:defRPr>
                <a:solidFill>
                  <a:schemeClr val="tx1"/>
                </a:solidFill>
                <a:latin typeface="Arial" charset="0"/>
              </a:defRPr>
            </a:lvl7pPr>
            <a:lvl8pPr marL="3429000" indent="-228600" fontAlgn="base">
              <a:spcBef>
                <a:spcPct val="0"/>
              </a:spcBef>
              <a:spcAft>
                <a:spcPct val="0"/>
              </a:spcAft>
              <a:tabLst>
                <a:tab pos="153988" algn="l"/>
              </a:tabLst>
              <a:defRPr>
                <a:solidFill>
                  <a:schemeClr val="tx1"/>
                </a:solidFill>
                <a:latin typeface="Arial" charset="0"/>
              </a:defRPr>
            </a:lvl8pPr>
            <a:lvl9pPr marL="3886200" indent="-228600" fontAlgn="base">
              <a:spcBef>
                <a:spcPct val="0"/>
              </a:spcBef>
              <a:spcAft>
                <a:spcPct val="0"/>
              </a:spcAft>
              <a:tabLst>
                <a:tab pos="153988" algn="l"/>
              </a:tabLst>
              <a:defRPr>
                <a:solidFill>
                  <a:schemeClr val="tx1"/>
                </a:solidFill>
                <a:latin typeface="Arial" charset="0"/>
              </a:defRPr>
            </a:lvl9pPr>
          </a:lstStyle>
          <a:p>
            <a:pPr>
              <a:defRPr/>
            </a:pPr>
            <a:r>
              <a:rPr lang="de-CH" altLang="de-DE" sz="1700" b="1" dirty="0">
                <a:solidFill>
                  <a:schemeClr val="accent2"/>
                </a:solidFill>
                <a:latin typeface="Calibri" pitchFamily="34" charset="0"/>
              </a:rPr>
              <a:t>Wie wird Ökumene gelebt?</a:t>
            </a:r>
          </a:p>
          <a:p>
            <a:pPr>
              <a:buFontTx/>
              <a:buChar char="•"/>
              <a:defRPr/>
            </a:pPr>
            <a:r>
              <a:rPr lang="de-CH" altLang="de-DE" sz="1700" dirty="0">
                <a:latin typeface="Calibri" pitchFamily="34" charset="0"/>
              </a:rPr>
              <a:t> gemeinsame Gottesdienste	</a:t>
            </a:r>
          </a:p>
          <a:p>
            <a:pPr>
              <a:buFontTx/>
              <a:buChar char="•"/>
              <a:defRPr/>
            </a:pPr>
            <a:r>
              <a:rPr lang="de-CH" altLang="de-DE" sz="1700" dirty="0">
                <a:latin typeface="Calibri" pitchFamily="34" charset="0"/>
              </a:rPr>
              <a:t> gemeinsame Hilfsaktionen/Hilfswerke</a:t>
            </a:r>
            <a:endParaRPr lang="de-DE" altLang="de-DE" sz="1700" dirty="0">
              <a:latin typeface="Calibri" pitchFamily="34" charset="0"/>
            </a:endParaRPr>
          </a:p>
          <a:p>
            <a:pPr>
              <a:buFontTx/>
              <a:buChar char="•"/>
              <a:defRPr/>
            </a:pPr>
            <a:r>
              <a:rPr lang="de-CH" altLang="de-DE" sz="1700" dirty="0">
                <a:latin typeface="Calibri" pitchFamily="34" charset="0"/>
              </a:rPr>
              <a:t> gemeinsames soziales Engagement</a:t>
            </a:r>
            <a:endParaRPr lang="de-DE" altLang="de-DE" sz="1700" dirty="0">
              <a:latin typeface="Calibri" pitchFamily="34" charset="0"/>
            </a:endParaRPr>
          </a:p>
          <a:p>
            <a:pPr>
              <a:buFontTx/>
              <a:buChar char="•"/>
              <a:defRPr/>
            </a:pPr>
            <a:r>
              <a:rPr lang="de-CH" altLang="de-DE" sz="1700" dirty="0">
                <a:latin typeface="Calibri" pitchFamily="34" charset="0"/>
              </a:rPr>
              <a:t> gemeinsame Veranstaltungen 	(Kirchentage usw.)</a:t>
            </a:r>
            <a:endParaRPr lang="de-DE" altLang="de-DE" sz="1700" dirty="0">
              <a:latin typeface="Calibri" pitchFamily="34" charset="0"/>
            </a:endParaRPr>
          </a:p>
          <a:p>
            <a:pPr>
              <a:buFontTx/>
              <a:buChar char="•"/>
              <a:defRPr/>
            </a:pPr>
            <a:r>
              <a:rPr lang="de-CH" altLang="de-DE" sz="1700" dirty="0">
                <a:latin typeface="Calibri" pitchFamily="34" charset="0"/>
              </a:rPr>
              <a:t> gemeinsame Gebetstage (Weltgebetstage)</a:t>
            </a:r>
            <a:endParaRPr lang="de-DE" altLang="de-DE" sz="1700" dirty="0">
              <a:latin typeface="Calibri" pitchFamily="34" charset="0"/>
            </a:endParaRPr>
          </a:p>
        </p:txBody>
      </p:sp>
      <p:sp>
        <p:nvSpPr>
          <p:cNvPr id="6" name="Textfeld 5"/>
          <p:cNvSpPr txBox="1">
            <a:spLocks noChangeArrowheads="1"/>
          </p:cNvSpPr>
          <p:nvPr/>
        </p:nvSpPr>
        <p:spPr bwMode="auto">
          <a:xfrm>
            <a:off x="1101725" y="5405438"/>
            <a:ext cx="7456488" cy="121602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de-CH" altLang="de-DE" sz="1800" b="1" dirty="0">
                <a:solidFill>
                  <a:srgbClr val="000000"/>
                </a:solidFill>
              </a:rPr>
              <a:t>ZIEL</a:t>
            </a:r>
            <a:endParaRPr lang="de-DE" altLang="de-DE" sz="1800" b="1" dirty="0">
              <a:solidFill>
                <a:srgbClr val="000000"/>
              </a:solidFill>
            </a:endParaRPr>
          </a:p>
          <a:p>
            <a:pPr eaLnBrk="1" hangingPunct="1">
              <a:spcBef>
                <a:spcPct val="0"/>
              </a:spcBef>
            </a:pPr>
            <a:r>
              <a:rPr lang="de-DE" altLang="de-DE" sz="1800" dirty="0">
                <a:solidFill>
                  <a:srgbClr val="000000"/>
                </a:solidFill>
              </a:rPr>
              <a:t> Handeln in der Mission</a:t>
            </a:r>
          </a:p>
          <a:p>
            <a:pPr eaLnBrk="1" hangingPunct="1">
              <a:spcBef>
                <a:spcPct val="0"/>
              </a:spcBef>
            </a:pPr>
            <a:r>
              <a:rPr lang="de-DE" altLang="de-DE" sz="1800" dirty="0">
                <a:solidFill>
                  <a:srgbClr val="000000"/>
                </a:solidFill>
              </a:rPr>
              <a:t> Einheit in der Verkündigung von Jesus Christus und seiner Botschaft</a:t>
            </a:r>
          </a:p>
          <a:p>
            <a:pPr eaLnBrk="1" hangingPunct="1">
              <a:spcBef>
                <a:spcPct val="0"/>
              </a:spcBef>
            </a:pPr>
            <a:r>
              <a:rPr lang="de-DE" altLang="de-DE" sz="1800" dirty="0">
                <a:solidFill>
                  <a:srgbClr val="000000"/>
                </a:solidFill>
              </a:rPr>
              <a:t> gemeinsamer Dienst an der Welt</a:t>
            </a:r>
          </a:p>
        </p:txBody>
      </p:sp>
      <p:sp>
        <p:nvSpPr>
          <p:cNvPr id="7" name="Pfeil nach unten 6"/>
          <p:cNvSpPr>
            <a:spLocks noChangeArrowheads="1"/>
          </p:cNvSpPr>
          <p:nvPr/>
        </p:nvSpPr>
        <p:spPr bwMode="auto">
          <a:xfrm>
            <a:off x="4403725" y="3429000"/>
            <a:ext cx="785813" cy="1855788"/>
          </a:xfrm>
          <a:prstGeom prst="downArrow">
            <a:avLst>
              <a:gd name="adj1" fmla="val 50000"/>
              <a:gd name="adj2" fmla="val 48107"/>
            </a:avLst>
          </a:prstGeom>
          <a:solidFill>
            <a:schemeClr val="tx2"/>
          </a:solidFill>
          <a:ln w="25400" algn="ctr">
            <a:solidFill>
              <a:schemeClr val="accent2"/>
            </a:solidFill>
            <a:miter lim="800000"/>
            <a:headEnd/>
            <a:tailEnd/>
          </a:ln>
        </p:spPr>
        <p:txBody>
          <a:bodyPr anchor="ctr"/>
          <a:lstStyle/>
          <a:p>
            <a:pPr algn="ctr" fontAlgn="auto">
              <a:spcBef>
                <a:spcPts val="0"/>
              </a:spcBef>
              <a:spcAft>
                <a:spcPts val="0"/>
              </a:spcAft>
              <a:defRPr/>
            </a:pPr>
            <a:endParaRPr lang="de-DE">
              <a:solidFill>
                <a:schemeClr val="lt1"/>
              </a:solidFill>
              <a:latin typeface="+mn-lt"/>
            </a:endParaRPr>
          </a:p>
        </p:txBody>
      </p:sp>
      <p:sp>
        <p:nvSpPr>
          <p:cNvPr id="34823" name="Rectangle 7"/>
          <p:cNvSpPr>
            <a:spLocks noChangeArrowheads="1"/>
          </p:cNvSpPr>
          <p:nvPr/>
        </p:nvSpPr>
        <p:spPr bwMode="auto">
          <a:xfrm>
            <a:off x="5067300" y="3446890"/>
            <a:ext cx="3753172" cy="830997"/>
          </a:xfrm>
          <a:prstGeom prst="rect">
            <a:avLst/>
          </a:prstGeom>
          <a:ln/>
          <a:extLst/>
        </p:spPr>
        <p:style>
          <a:lnRef idx="1">
            <a:schemeClr val="accent2"/>
          </a:lnRef>
          <a:fillRef idx="2">
            <a:schemeClr val="accent2"/>
          </a:fillRef>
          <a:effectRef idx="1">
            <a:schemeClr val="accent2"/>
          </a:effectRef>
          <a:fontRef idx="minor">
            <a:schemeClr val="dk1"/>
          </a:fontRef>
        </p:style>
        <p:txBody>
          <a:bodyPr wrap="square" anchor="ctr">
            <a:spAutoFit/>
          </a:bodyPr>
          <a:lstStyle/>
          <a:p>
            <a:pPr>
              <a:defRPr/>
            </a:pPr>
            <a:r>
              <a:rPr lang="de-CH" altLang="de-DE" sz="1600" b="1" dirty="0">
                <a:solidFill>
                  <a:schemeClr val="accent2"/>
                </a:solidFill>
                <a:latin typeface="Calibri" pitchFamily="34" charset="0"/>
              </a:rPr>
              <a:t>Ökumenische Organisationen/Gremien</a:t>
            </a:r>
            <a:r>
              <a:rPr lang="de-CH" altLang="de-DE" sz="1600" b="1" dirty="0">
                <a:solidFill>
                  <a:schemeClr val="bg1"/>
                </a:solidFill>
                <a:latin typeface="Calibri" pitchFamily="34" charset="0"/>
              </a:rPr>
              <a:t>:</a:t>
            </a:r>
          </a:p>
          <a:p>
            <a:pPr>
              <a:defRPr/>
            </a:pPr>
            <a:endParaRPr lang="de-CH" altLang="de-DE" sz="1600" b="1" dirty="0">
              <a:solidFill>
                <a:schemeClr val="bg1"/>
              </a:solidFill>
              <a:latin typeface="Calibri" pitchFamily="34" charset="0"/>
            </a:endParaRPr>
          </a:p>
          <a:p>
            <a:pPr>
              <a:buFontTx/>
              <a:buChar char="•"/>
              <a:defRPr/>
            </a:pPr>
            <a:r>
              <a:rPr lang="de-CH" altLang="de-DE" sz="1600" dirty="0">
                <a:latin typeface="Calibri" pitchFamily="34" charset="0"/>
              </a:rPr>
              <a:t> ökumenischer Rat der Kirchen</a:t>
            </a:r>
            <a:r>
              <a:rPr lang="de-DE" altLang="de-DE" sz="1600" dirty="0">
                <a:latin typeface="Calibri" pitchFamily="34" charset="0"/>
              </a:rPr>
              <a:t> </a:t>
            </a:r>
            <a:endParaRPr lang="de-CH" altLang="de-DE" sz="1600" dirty="0">
              <a:latin typeface="Calibri" pitchFamily="34" charset="0"/>
            </a:endParaRPr>
          </a:p>
        </p:txBody>
      </p:sp>
    </p:spTree>
    <p:extLst>
      <p:ext uri="{BB962C8B-B14F-4D97-AF65-F5344CB8AC3E}">
        <p14:creationId xmlns:p14="http://schemas.microsoft.com/office/powerpoint/2010/main" val="4213791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770" decel="100000"/>
                                        <p:tgtEl>
                                          <p:spTgt spid="3">
                                            <p:txEl>
                                              <p:pRg st="2" end="2"/>
                                            </p:txEl>
                                          </p:spTgt>
                                        </p:tgtEl>
                                      </p:cBhvr>
                                    </p:animEffect>
                                    <p:animScale>
                                      <p:cBhvr>
                                        <p:cTn id="20" dur="770" decel="100000"/>
                                        <p:tgtEl>
                                          <p:spTgt spid="3">
                                            <p:txEl>
                                              <p:pRg st="2" end="2"/>
                                            </p:txEl>
                                          </p:spTgt>
                                        </p:tgtEl>
                                      </p:cBhvr>
                                      <p:from x="10000" y="10000"/>
                                      <p:to x="200000" y="450000"/>
                                    </p:animScale>
                                    <p:animScale>
                                      <p:cBhvr>
                                        <p:cTn id="21" dur="1230" accel="100000" fill="hold">
                                          <p:stCondLst>
                                            <p:cond delay="770"/>
                                          </p:stCondLst>
                                        </p:cTn>
                                        <p:tgtEl>
                                          <p:spTgt spid="3">
                                            <p:txEl>
                                              <p:pRg st="2" end="2"/>
                                            </p:txEl>
                                          </p:spTgt>
                                        </p:tgtEl>
                                      </p:cBhvr>
                                      <p:from x="200000" y="450000"/>
                                      <p:to x="100000" y="100000"/>
                                    </p:animScale>
                                    <p:set>
                                      <p:cBhvr>
                                        <p:cTn id="22" dur="770" fill="hold"/>
                                        <p:tgtEl>
                                          <p:spTgt spid="3">
                                            <p:txEl>
                                              <p:pRg st="2" end="2"/>
                                            </p:txEl>
                                          </p:spTgt>
                                        </p:tgtEl>
                                        <p:attrNameLst>
                                          <p:attrName>ppt_x</p:attrName>
                                        </p:attrNameLst>
                                      </p:cBhvr>
                                      <p:to>
                                        <p:strVal val="(0.5)"/>
                                      </p:to>
                                    </p:set>
                                    <p:anim from="(0.5)" to="(#ppt_x)" calcmode="lin" valueType="num">
                                      <p:cBhvr>
                                        <p:cTn id="23" dur="1230" accel="100000" fill="hold">
                                          <p:stCondLst>
                                            <p:cond delay="770"/>
                                          </p:stCondLst>
                                        </p:cTn>
                                        <p:tgtEl>
                                          <p:spTgt spid="3">
                                            <p:txEl>
                                              <p:pRg st="2" end="2"/>
                                            </p:txEl>
                                          </p:spTgt>
                                        </p:tgtEl>
                                        <p:attrNameLst>
                                          <p:attrName>ppt_x</p:attrName>
                                        </p:attrNameLst>
                                      </p:cBhvr>
                                    </p:anim>
                                    <p:set>
                                      <p:cBhvr>
                                        <p:cTn id="24" dur="770" fill="hold"/>
                                        <p:tgtEl>
                                          <p:spTgt spid="3">
                                            <p:txEl>
                                              <p:pRg st="2" end="2"/>
                                            </p:txEl>
                                          </p:spTgt>
                                        </p:tgtEl>
                                        <p:attrNameLst>
                                          <p:attrName>ppt_y</p:attrName>
                                        </p:attrNameLst>
                                      </p:cBhvr>
                                      <p:to>
                                        <p:strVal val="(#ppt_y+0.4)"/>
                                      </p:to>
                                    </p:set>
                                    <p:anim from="(#ppt_y+0.4)" to="(#ppt_y)" calcmode="lin" valueType="num">
                                      <p:cBhvr>
                                        <p:cTn id="25" dur="1230" accel="100000" fill="hold">
                                          <p:stCondLst>
                                            <p:cond delay="770"/>
                                          </p:stCondLst>
                                        </p:cTn>
                                        <p:tgtEl>
                                          <p:spTgt spid="3">
                                            <p:txEl>
                                              <p:pRg st="2" end="2"/>
                                            </p:txEl>
                                          </p:spTgt>
                                        </p:tgtEl>
                                        <p:attrNameLst>
                                          <p:attrName>ppt_y</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2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1" dur="2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2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7" dur="2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2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43" dur="2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1"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1000" fill="hold"/>
                                        <p:tgtEl>
                                          <p:spTgt spid="7"/>
                                        </p:tgtEl>
                                        <p:attrNameLst>
                                          <p:attrName>ppt_x</p:attrName>
                                        </p:attrNameLst>
                                      </p:cBhvr>
                                      <p:tavLst>
                                        <p:tav tm="0">
                                          <p:val>
                                            <p:strVal val="#ppt_x"/>
                                          </p:val>
                                        </p:tav>
                                        <p:tav tm="100000">
                                          <p:val>
                                            <p:strVal val="#ppt_x"/>
                                          </p:val>
                                        </p:tav>
                                      </p:tavLst>
                                    </p:anim>
                                    <p:anim calcmode="lin" valueType="num">
                                      <p:cBhvr additive="base">
                                        <p:cTn id="49"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51" presetClass="entr" presetSubtype="0" fill="hold" nodeType="click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770" decel="100000"/>
                                        <p:tgtEl>
                                          <p:spTgt spid="4">
                                            <p:txEl>
                                              <p:pRg st="0" end="0"/>
                                            </p:txEl>
                                          </p:spTgt>
                                        </p:tgtEl>
                                      </p:cBhvr>
                                    </p:animEffect>
                                    <p:animScale>
                                      <p:cBhvr>
                                        <p:cTn id="55" dur="770" decel="100000"/>
                                        <p:tgtEl>
                                          <p:spTgt spid="4">
                                            <p:txEl>
                                              <p:pRg st="0" end="0"/>
                                            </p:txEl>
                                          </p:spTgt>
                                        </p:tgtEl>
                                      </p:cBhvr>
                                      <p:from x="10000" y="10000"/>
                                      <p:to x="200000" y="450000"/>
                                    </p:animScale>
                                    <p:animScale>
                                      <p:cBhvr>
                                        <p:cTn id="56" dur="1230" accel="100000" fill="hold">
                                          <p:stCondLst>
                                            <p:cond delay="770"/>
                                          </p:stCondLst>
                                        </p:cTn>
                                        <p:tgtEl>
                                          <p:spTgt spid="4">
                                            <p:txEl>
                                              <p:pRg st="0" end="0"/>
                                            </p:txEl>
                                          </p:spTgt>
                                        </p:tgtEl>
                                      </p:cBhvr>
                                      <p:from x="200000" y="450000"/>
                                      <p:to x="100000" y="100000"/>
                                    </p:animScale>
                                    <p:set>
                                      <p:cBhvr>
                                        <p:cTn id="57" dur="770" fill="hold"/>
                                        <p:tgtEl>
                                          <p:spTgt spid="4">
                                            <p:txEl>
                                              <p:pRg st="0" end="0"/>
                                            </p:txEl>
                                          </p:spTgt>
                                        </p:tgtEl>
                                        <p:attrNameLst>
                                          <p:attrName>ppt_x</p:attrName>
                                        </p:attrNameLst>
                                      </p:cBhvr>
                                      <p:to>
                                        <p:strVal val="(0.5)"/>
                                      </p:to>
                                    </p:set>
                                    <p:anim from="(0.5)" to="(#ppt_x)" calcmode="lin" valueType="num">
                                      <p:cBhvr>
                                        <p:cTn id="58" dur="1230" accel="100000" fill="hold">
                                          <p:stCondLst>
                                            <p:cond delay="770"/>
                                          </p:stCondLst>
                                        </p:cTn>
                                        <p:tgtEl>
                                          <p:spTgt spid="4">
                                            <p:txEl>
                                              <p:pRg st="0" end="0"/>
                                            </p:txEl>
                                          </p:spTgt>
                                        </p:tgtEl>
                                        <p:attrNameLst>
                                          <p:attrName>ppt_x</p:attrName>
                                        </p:attrNameLst>
                                      </p:cBhvr>
                                    </p:anim>
                                    <p:set>
                                      <p:cBhvr>
                                        <p:cTn id="59" dur="770" fill="hold"/>
                                        <p:tgtEl>
                                          <p:spTgt spid="4">
                                            <p:txEl>
                                              <p:pRg st="0" end="0"/>
                                            </p:txEl>
                                          </p:spTgt>
                                        </p:tgtEl>
                                        <p:attrNameLst>
                                          <p:attrName>ppt_y</p:attrName>
                                        </p:attrNameLst>
                                      </p:cBhvr>
                                      <p:to>
                                        <p:strVal val="(#ppt_y+0.4)"/>
                                      </p:to>
                                    </p:set>
                                    <p:anim from="(#ppt_y+0.4)" to="(#ppt_y)" calcmode="lin" valueType="num">
                                      <p:cBhvr>
                                        <p:cTn id="60" dur="1230" accel="100000" fill="hold">
                                          <p:stCondLst>
                                            <p:cond delay="770"/>
                                          </p:stCondLst>
                                        </p:cTn>
                                        <p:tgtEl>
                                          <p:spTgt spid="4">
                                            <p:txEl>
                                              <p:pRg st="0" end="0"/>
                                            </p:txEl>
                                          </p:spTgt>
                                        </p:tgtEl>
                                        <p:attrNameLst>
                                          <p:attrName>ppt_y</p:attrName>
                                        </p:attrNameLst>
                                      </p:cBhvr>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4">
                                            <p:txEl>
                                              <p:pRg st="1" end="1"/>
                                            </p:txEl>
                                          </p:spTgt>
                                        </p:tgtEl>
                                        <p:attrNameLst>
                                          <p:attrName>style.visibility</p:attrName>
                                        </p:attrNameLst>
                                      </p:cBhvr>
                                      <p:to>
                                        <p:strVal val="visible"/>
                                      </p:to>
                                    </p:set>
                                    <p:animEffect transition="in" filter="wipe(left)">
                                      <p:cBhvr>
                                        <p:cTn id="65" dur="500"/>
                                        <p:tgtEl>
                                          <p:spTgt spid="4">
                                            <p:txEl>
                                              <p:pRg st="1" end="1"/>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nodeType="clickEffect">
                                  <p:stCondLst>
                                    <p:cond delay="0"/>
                                  </p:stCondLst>
                                  <p:childTnLst>
                                    <p:set>
                                      <p:cBhvr>
                                        <p:cTn id="69" dur="1" fill="hold">
                                          <p:stCondLst>
                                            <p:cond delay="0"/>
                                          </p:stCondLst>
                                        </p:cTn>
                                        <p:tgtEl>
                                          <p:spTgt spid="4">
                                            <p:txEl>
                                              <p:pRg st="2" end="2"/>
                                            </p:txEl>
                                          </p:spTgt>
                                        </p:tgtEl>
                                        <p:attrNameLst>
                                          <p:attrName>style.visibility</p:attrName>
                                        </p:attrNameLst>
                                      </p:cBhvr>
                                      <p:to>
                                        <p:strVal val="visible"/>
                                      </p:to>
                                    </p:set>
                                    <p:animEffect transition="in" filter="wipe(left)">
                                      <p:cBhvr>
                                        <p:cTn id="70" dur="500"/>
                                        <p:tgtEl>
                                          <p:spTgt spid="4">
                                            <p:txEl>
                                              <p:pRg st="2" end="2"/>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nodeType="clickEffect">
                                  <p:stCondLst>
                                    <p:cond delay="0"/>
                                  </p:stCondLst>
                                  <p:childTnLst>
                                    <p:set>
                                      <p:cBhvr>
                                        <p:cTn id="74" dur="1" fill="hold">
                                          <p:stCondLst>
                                            <p:cond delay="0"/>
                                          </p:stCondLst>
                                        </p:cTn>
                                        <p:tgtEl>
                                          <p:spTgt spid="4">
                                            <p:txEl>
                                              <p:pRg st="3" end="3"/>
                                            </p:txEl>
                                          </p:spTgt>
                                        </p:tgtEl>
                                        <p:attrNameLst>
                                          <p:attrName>style.visibility</p:attrName>
                                        </p:attrNameLst>
                                      </p:cBhvr>
                                      <p:to>
                                        <p:strVal val="visible"/>
                                      </p:to>
                                    </p:set>
                                    <p:animEffect transition="in" filter="wipe(left)">
                                      <p:cBhvr>
                                        <p:cTn id="75" dur="500"/>
                                        <p:tgtEl>
                                          <p:spTgt spid="4">
                                            <p:txEl>
                                              <p:pRg st="3" end="3"/>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4">
                                            <p:txEl>
                                              <p:pRg st="4" end="4"/>
                                            </p:txEl>
                                          </p:spTgt>
                                        </p:tgtEl>
                                        <p:attrNameLst>
                                          <p:attrName>style.visibility</p:attrName>
                                        </p:attrNameLst>
                                      </p:cBhvr>
                                      <p:to>
                                        <p:strVal val="visible"/>
                                      </p:to>
                                    </p:set>
                                    <p:animEffect transition="in" filter="wipe(left)">
                                      <p:cBhvr>
                                        <p:cTn id="80" dur="500"/>
                                        <p:tgtEl>
                                          <p:spTgt spid="4">
                                            <p:txEl>
                                              <p:pRg st="4" end="4"/>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8" fill="hold" nodeType="clickEffect">
                                  <p:stCondLst>
                                    <p:cond delay="0"/>
                                  </p:stCondLst>
                                  <p:childTnLst>
                                    <p:set>
                                      <p:cBhvr>
                                        <p:cTn id="84" dur="1" fill="hold">
                                          <p:stCondLst>
                                            <p:cond delay="0"/>
                                          </p:stCondLst>
                                        </p:cTn>
                                        <p:tgtEl>
                                          <p:spTgt spid="4">
                                            <p:txEl>
                                              <p:pRg st="5" end="5"/>
                                            </p:txEl>
                                          </p:spTgt>
                                        </p:tgtEl>
                                        <p:attrNameLst>
                                          <p:attrName>style.visibility</p:attrName>
                                        </p:attrNameLst>
                                      </p:cBhvr>
                                      <p:to>
                                        <p:strVal val="visible"/>
                                      </p:to>
                                    </p:set>
                                    <p:animEffect transition="in" filter="wipe(left)">
                                      <p:cBhvr>
                                        <p:cTn id="85" dur="500"/>
                                        <p:tgtEl>
                                          <p:spTgt spid="4">
                                            <p:txEl>
                                              <p:pRg st="5" end="5"/>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51" presetClass="entr" presetSubtype="0" fill="hold" nodeType="clickEffect">
                                  <p:stCondLst>
                                    <p:cond delay="0"/>
                                  </p:stCondLst>
                                  <p:childTnLst>
                                    <p:set>
                                      <p:cBhvr>
                                        <p:cTn id="89" dur="1" fill="hold">
                                          <p:stCondLst>
                                            <p:cond delay="0"/>
                                          </p:stCondLst>
                                        </p:cTn>
                                        <p:tgtEl>
                                          <p:spTgt spid="34823">
                                            <p:txEl>
                                              <p:pRg st="0" end="0"/>
                                            </p:txEl>
                                          </p:spTgt>
                                        </p:tgtEl>
                                        <p:attrNameLst>
                                          <p:attrName>style.visibility</p:attrName>
                                        </p:attrNameLst>
                                      </p:cBhvr>
                                      <p:to>
                                        <p:strVal val="visible"/>
                                      </p:to>
                                    </p:set>
                                    <p:animEffect transition="in" filter="fade">
                                      <p:cBhvr>
                                        <p:cTn id="90" dur="770" decel="100000"/>
                                        <p:tgtEl>
                                          <p:spTgt spid="34823">
                                            <p:txEl>
                                              <p:pRg st="0" end="0"/>
                                            </p:txEl>
                                          </p:spTgt>
                                        </p:tgtEl>
                                      </p:cBhvr>
                                    </p:animEffect>
                                    <p:animScale>
                                      <p:cBhvr>
                                        <p:cTn id="91" dur="770" decel="100000"/>
                                        <p:tgtEl>
                                          <p:spTgt spid="34823">
                                            <p:txEl>
                                              <p:pRg st="0" end="0"/>
                                            </p:txEl>
                                          </p:spTgt>
                                        </p:tgtEl>
                                      </p:cBhvr>
                                      <p:from x="10000" y="10000"/>
                                      <p:to x="200000" y="450000"/>
                                    </p:animScale>
                                    <p:animScale>
                                      <p:cBhvr>
                                        <p:cTn id="92" dur="1230" accel="100000" fill="hold">
                                          <p:stCondLst>
                                            <p:cond delay="770"/>
                                          </p:stCondLst>
                                        </p:cTn>
                                        <p:tgtEl>
                                          <p:spTgt spid="34823">
                                            <p:txEl>
                                              <p:pRg st="0" end="0"/>
                                            </p:txEl>
                                          </p:spTgt>
                                        </p:tgtEl>
                                      </p:cBhvr>
                                      <p:from x="200000" y="450000"/>
                                      <p:to x="100000" y="100000"/>
                                    </p:animScale>
                                    <p:set>
                                      <p:cBhvr>
                                        <p:cTn id="93" dur="770" fill="hold"/>
                                        <p:tgtEl>
                                          <p:spTgt spid="34823">
                                            <p:txEl>
                                              <p:pRg st="0" end="0"/>
                                            </p:txEl>
                                          </p:spTgt>
                                        </p:tgtEl>
                                        <p:attrNameLst>
                                          <p:attrName>ppt_x</p:attrName>
                                        </p:attrNameLst>
                                      </p:cBhvr>
                                      <p:to>
                                        <p:strVal val="(0.5)"/>
                                      </p:to>
                                    </p:set>
                                    <p:anim from="(0.5)" to="(#ppt_x)" calcmode="lin" valueType="num">
                                      <p:cBhvr>
                                        <p:cTn id="94" dur="1230" accel="100000" fill="hold">
                                          <p:stCondLst>
                                            <p:cond delay="770"/>
                                          </p:stCondLst>
                                        </p:cTn>
                                        <p:tgtEl>
                                          <p:spTgt spid="34823">
                                            <p:txEl>
                                              <p:pRg st="0" end="0"/>
                                            </p:txEl>
                                          </p:spTgt>
                                        </p:tgtEl>
                                        <p:attrNameLst>
                                          <p:attrName>ppt_x</p:attrName>
                                        </p:attrNameLst>
                                      </p:cBhvr>
                                    </p:anim>
                                    <p:set>
                                      <p:cBhvr>
                                        <p:cTn id="95" dur="770" fill="hold"/>
                                        <p:tgtEl>
                                          <p:spTgt spid="34823">
                                            <p:txEl>
                                              <p:pRg st="0" end="0"/>
                                            </p:txEl>
                                          </p:spTgt>
                                        </p:tgtEl>
                                        <p:attrNameLst>
                                          <p:attrName>ppt_y</p:attrName>
                                        </p:attrNameLst>
                                      </p:cBhvr>
                                      <p:to>
                                        <p:strVal val="(#ppt_y+0.4)"/>
                                      </p:to>
                                    </p:set>
                                    <p:anim from="(#ppt_y+0.4)" to="(#ppt_y)" calcmode="lin" valueType="num">
                                      <p:cBhvr>
                                        <p:cTn id="96" dur="1230" accel="100000" fill="hold">
                                          <p:stCondLst>
                                            <p:cond delay="770"/>
                                          </p:stCondLst>
                                        </p:cTn>
                                        <p:tgtEl>
                                          <p:spTgt spid="34823">
                                            <p:txEl>
                                              <p:pRg st="0" end="0"/>
                                            </p:txEl>
                                          </p:spTgt>
                                        </p:tgtEl>
                                        <p:attrNameLst>
                                          <p:attrName>ppt_y</p:attrName>
                                        </p:attrNameLst>
                                      </p:cBhvr>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22" presetClass="entr" presetSubtype="8" fill="hold" nodeType="clickEffect">
                                  <p:stCondLst>
                                    <p:cond delay="0"/>
                                  </p:stCondLst>
                                  <p:childTnLst>
                                    <p:set>
                                      <p:cBhvr>
                                        <p:cTn id="100" dur="1" fill="hold">
                                          <p:stCondLst>
                                            <p:cond delay="0"/>
                                          </p:stCondLst>
                                        </p:cTn>
                                        <p:tgtEl>
                                          <p:spTgt spid="34823">
                                            <p:txEl>
                                              <p:pRg st="2" end="2"/>
                                            </p:txEl>
                                          </p:spTgt>
                                        </p:tgtEl>
                                        <p:attrNameLst>
                                          <p:attrName>style.visibility</p:attrName>
                                        </p:attrNameLst>
                                      </p:cBhvr>
                                      <p:to>
                                        <p:strVal val="visible"/>
                                      </p:to>
                                    </p:set>
                                    <p:animEffect transition="in" filter="wipe(left)">
                                      <p:cBhvr>
                                        <p:cTn id="101" dur="500"/>
                                        <p:tgtEl>
                                          <p:spTgt spid="34823">
                                            <p:txEl>
                                              <p:pRg st="2" end="2"/>
                                            </p:txEl>
                                          </p:spTgt>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8" presetClass="entr" presetSubtype="12" fill="hold" grpId="0" nodeType="clickEffect">
                                  <p:stCondLst>
                                    <p:cond delay="0"/>
                                  </p:stCondLst>
                                  <p:childTnLst>
                                    <p:set>
                                      <p:cBhvr>
                                        <p:cTn id="105" dur="1" fill="hold">
                                          <p:stCondLst>
                                            <p:cond delay="0"/>
                                          </p:stCondLst>
                                        </p:cTn>
                                        <p:tgtEl>
                                          <p:spTgt spid="6">
                                            <p:bg/>
                                          </p:spTgt>
                                        </p:tgtEl>
                                        <p:attrNameLst>
                                          <p:attrName>style.visibility</p:attrName>
                                        </p:attrNameLst>
                                      </p:cBhvr>
                                      <p:to>
                                        <p:strVal val="visible"/>
                                      </p:to>
                                    </p:set>
                                    <p:animEffect transition="in" filter="strips(downLeft)">
                                      <p:cBhvr>
                                        <p:cTn id="106" dur="3000"/>
                                        <p:tgtEl>
                                          <p:spTgt spid="6">
                                            <p:bg/>
                                          </p:spTgt>
                                        </p:tgtEl>
                                      </p:cBhvr>
                                    </p:animEffect>
                                  </p:childTnLst>
                                </p:cTn>
                              </p:par>
                              <p:par>
                                <p:cTn id="107" presetID="18" presetClass="entr" presetSubtype="12" fill="hold" grpId="0" nodeType="withEffect">
                                  <p:stCondLst>
                                    <p:cond delay="0"/>
                                  </p:stCondLst>
                                  <p:childTnLst>
                                    <p:set>
                                      <p:cBhvr>
                                        <p:cTn id="108" dur="1" fill="hold">
                                          <p:stCondLst>
                                            <p:cond delay="0"/>
                                          </p:stCondLst>
                                        </p:cTn>
                                        <p:tgtEl>
                                          <p:spTgt spid="6">
                                            <p:txEl>
                                              <p:pRg st="0" end="0"/>
                                            </p:txEl>
                                          </p:spTgt>
                                        </p:tgtEl>
                                        <p:attrNameLst>
                                          <p:attrName>style.visibility</p:attrName>
                                        </p:attrNameLst>
                                      </p:cBhvr>
                                      <p:to>
                                        <p:strVal val="visible"/>
                                      </p:to>
                                    </p:set>
                                    <p:animEffect transition="in" filter="strips(downLeft)">
                                      <p:cBhvr>
                                        <p:cTn id="109" dur="500"/>
                                        <p:tgtEl>
                                          <p:spTgt spid="6">
                                            <p:txEl>
                                              <p:pRg st="0" end="0"/>
                                            </p:txEl>
                                          </p:spTgt>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ntr" presetSubtype="4" fill="hold" nodeType="clickEffect">
                                  <p:stCondLst>
                                    <p:cond delay="0"/>
                                  </p:stCondLst>
                                  <p:childTnLst>
                                    <p:set>
                                      <p:cBhvr>
                                        <p:cTn id="113" dur="1" fill="hold">
                                          <p:stCondLst>
                                            <p:cond delay="0"/>
                                          </p:stCondLst>
                                        </p:cTn>
                                        <p:tgtEl>
                                          <p:spTgt spid="6">
                                            <p:txEl>
                                              <p:pRg st="1" end="1"/>
                                            </p:txEl>
                                          </p:spTgt>
                                        </p:tgtEl>
                                        <p:attrNameLst>
                                          <p:attrName>style.visibility</p:attrName>
                                        </p:attrNameLst>
                                      </p:cBhvr>
                                      <p:to>
                                        <p:strVal val="visible"/>
                                      </p:to>
                                    </p:set>
                                    <p:anim calcmode="lin" valueType="num">
                                      <p:cBhvr additive="base">
                                        <p:cTn id="1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 presetClass="entr" presetSubtype="4" fill="hold" nodeType="clickEffect">
                                  <p:stCondLst>
                                    <p:cond delay="0"/>
                                  </p:stCondLst>
                                  <p:childTnLst>
                                    <p:set>
                                      <p:cBhvr>
                                        <p:cTn id="119" dur="1" fill="hold">
                                          <p:stCondLst>
                                            <p:cond delay="0"/>
                                          </p:stCondLst>
                                        </p:cTn>
                                        <p:tgtEl>
                                          <p:spTgt spid="6">
                                            <p:txEl>
                                              <p:pRg st="2" end="2"/>
                                            </p:txEl>
                                          </p:spTgt>
                                        </p:tgtEl>
                                        <p:attrNameLst>
                                          <p:attrName>style.visibility</p:attrName>
                                        </p:attrNameLst>
                                      </p:cBhvr>
                                      <p:to>
                                        <p:strVal val="visible"/>
                                      </p:to>
                                    </p:set>
                                    <p:anim calcmode="lin" valueType="num">
                                      <p:cBhvr additive="base">
                                        <p:cTn id="1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 presetClass="entr" presetSubtype="4" fill="hold" nodeType="clickEffect">
                                  <p:stCondLst>
                                    <p:cond delay="0"/>
                                  </p:stCondLst>
                                  <p:childTnLst>
                                    <p:set>
                                      <p:cBhvr>
                                        <p:cTn id="125" dur="1" fill="hold">
                                          <p:stCondLst>
                                            <p:cond delay="0"/>
                                          </p:stCondLst>
                                        </p:cTn>
                                        <p:tgtEl>
                                          <p:spTgt spid="6">
                                            <p:txEl>
                                              <p:pRg st="3" end="3"/>
                                            </p:txEl>
                                          </p:spTgt>
                                        </p:tgtEl>
                                        <p:attrNameLst>
                                          <p:attrName>style.visibility</p:attrName>
                                        </p:attrNameLst>
                                      </p:cBhvr>
                                      <p:to>
                                        <p:strVal val="visible"/>
                                      </p:to>
                                    </p:set>
                                    <p:anim calcmode="lin" valueType="num">
                                      <p:cBhvr additive="base">
                                        <p:cTn id="1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631825"/>
            <a:ext cx="8229600" cy="4525963"/>
          </a:xfrm>
        </p:spPr>
        <p:txBody>
          <a:bodyPr/>
          <a:lstStyle/>
          <a:p>
            <a:pPr eaLnBrk="1" hangingPunct="1">
              <a:buFont typeface="Arial" charset="0"/>
              <a:buNone/>
            </a:pPr>
            <a:r>
              <a:rPr lang="de-DE" altLang="de-DE" sz="2800" dirty="0"/>
              <a:t>			</a:t>
            </a:r>
            <a:endParaRPr lang="de-DE" altLang="de-DE" dirty="0"/>
          </a:p>
        </p:txBody>
      </p:sp>
      <p:cxnSp>
        <p:nvCxnSpPr>
          <p:cNvPr id="5" name="Gerade Verbindung mit Pfeil 4"/>
          <p:cNvCxnSpPr>
            <a:cxnSpLocks noChangeShapeType="1"/>
          </p:cNvCxnSpPr>
          <p:nvPr/>
        </p:nvCxnSpPr>
        <p:spPr bwMode="auto">
          <a:xfrm rot="5400000" flipH="1" flipV="1">
            <a:off x="143669" y="916782"/>
            <a:ext cx="714375" cy="1587"/>
          </a:xfrm>
          <a:prstGeom prst="straightConnector1">
            <a:avLst/>
          </a:prstGeom>
          <a:noFill/>
          <a:ln w="28575" algn="ctr">
            <a:solidFill>
              <a:schemeClr val="tx2"/>
            </a:solidFill>
            <a:round/>
            <a:headEnd/>
            <a:tailEnd type="arrow" w="med" len="med"/>
          </a:ln>
          <a:extLst>
            <a:ext uri="{909E8E84-426E-40DD-AFC4-6F175D3DCCD1}">
              <a14:hiddenFill xmlns:a14="http://schemas.microsoft.com/office/drawing/2010/main">
                <a:noFill/>
              </a14:hiddenFill>
            </a:ext>
          </a:extLst>
        </p:spPr>
      </p:cxnSp>
      <p:cxnSp>
        <p:nvCxnSpPr>
          <p:cNvPr id="8" name="Gerade Verbindung mit Pfeil 7"/>
          <p:cNvCxnSpPr>
            <a:cxnSpLocks noChangeShapeType="1"/>
          </p:cNvCxnSpPr>
          <p:nvPr/>
        </p:nvCxnSpPr>
        <p:spPr bwMode="auto">
          <a:xfrm rot="5400000">
            <a:off x="8296275" y="1373188"/>
            <a:ext cx="642937" cy="1588"/>
          </a:xfrm>
          <a:prstGeom prst="straightConnector1">
            <a:avLst/>
          </a:prstGeom>
          <a:noFill/>
          <a:ln w="28575" algn="ctr">
            <a:solidFill>
              <a:schemeClr val="tx2"/>
            </a:solidFill>
            <a:round/>
            <a:headEnd/>
            <a:tailEnd type="arrow" w="med" len="med"/>
          </a:ln>
          <a:extLst>
            <a:ext uri="{909E8E84-426E-40DD-AFC4-6F175D3DCCD1}">
              <a14:hiddenFill xmlns:a14="http://schemas.microsoft.com/office/drawing/2010/main">
                <a:noFill/>
              </a14:hiddenFill>
            </a:ext>
          </a:extLst>
        </p:spPr>
      </p:cxnSp>
      <p:sp>
        <p:nvSpPr>
          <p:cNvPr id="10" name="Textfeld 9"/>
          <p:cNvSpPr txBox="1">
            <a:spLocks noChangeArrowheads="1"/>
          </p:cNvSpPr>
          <p:nvPr/>
        </p:nvSpPr>
        <p:spPr bwMode="auto">
          <a:xfrm>
            <a:off x="245268" y="1717675"/>
            <a:ext cx="3143250"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1800" dirty="0"/>
              <a:t>Jesus</a:t>
            </a:r>
          </a:p>
          <a:p>
            <a:pPr eaLnBrk="1" hangingPunct="1">
              <a:spcBef>
                <a:spcPct val="0"/>
              </a:spcBef>
              <a:buFontTx/>
              <a:buNone/>
            </a:pPr>
            <a:endParaRPr lang="de-CH" altLang="de-DE" sz="1800" dirty="0"/>
          </a:p>
          <a:p>
            <a:pPr eaLnBrk="1" hangingPunct="1">
              <a:spcBef>
                <a:spcPct val="0"/>
              </a:spcBef>
              <a:buFontTx/>
              <a:buNone/>
            </a:pPr>
            <a:endParaRPr lang="de-CH" altLang="de-DE" sz="1800" dirty="0"/>
          </a:p>
          <a:p>
            <a:pPr eaLnBrk="1" hangingPunct="1">
              <a:spcBef>
                <a:spcPct val="0"/>
              </a:spcBef>
              <a:buFontTx/>
              <a:buNone/>
            </a:pPr>
            <a:endParaRPr lang="de-CH" altLang="de-DE" sz="1800" dirty="0"/>
          </a:p>
          <a:p>
            <a:pPr eaLnBrk="1" hangingPunct="1">
              <a:spcBef>
                <a:spcPct val="0"/>
              </a:spcBef>
              <a:buFontTx/>
              <a:buNone/>
            </a:pPr>
            <a:r>
              <a:rPr lang="de-CH" altLang="de-DE" sz="1800" dirty="0"/>
              <a:t>Apostel („Augenzeugen“)</a:t>
            </a:r>
          </a:p>
          <a:p>
            <a:pPr eaLnBrk="1" hangingPunct="1">
              <a:spcBef>
                <a:spcPct val="0"/>
              </a:spcBef>
              <a:buFontTx/>
              <a:buNone/>
            </a:pPr>
            <a:endParaRPr lang="de-CH" altLang="de-DE" sz="1800" dirty="0"/>
          </a:p>
          <a:p>
            <a:pPr eaLnBrk="1" hangingPunct="1">
              <a:spcBef>
                <a:spcPct val="0"/>
              </a:spcBef>
              <a:buFontTx/>
              <a:buNone/>
            </a:pPr>
            <a:endParaRPr lang="de-CH" altLang="de-DE" sz="1800" dirty="0"/>
          </a:p>
          <a:p>
            <a:pPr eaLnBrk="1" hangingPunct="1">
              <a:spcBef>
                <a:spcPct val="0"/>
              </a:spcBef>
              <a:buFontTx/>
              <a:buNone/>
            </a:pPr>
            <a:endParaRPr lang="de-CH" altLang="de-DE" sz="1800" dirty="0"/>
          </a:p>
          <a:p>
            <a:pPr eaLnBrk="1" hangingPunct="1">
              <a:spcBef>
                <a:spcPct val="0"/>
              </a:spcBef>
              <a:buFontTx/>
              <a:buNone/>
            </a:pPr>
            <a:r>
              <a:rPr lang="de-CH" altLang="de-DE" sz="1800" dirty="0"/>
              <a:t>Paulus</a:t>
            </a:r>
          </a:p>
          <a:p>
            <a:pPr eaLnBrk="1" hangingPunct="1">
              <a:spcBef>
                <a:spcPct val="0"/>
              </a:spcBef>
              <a:buFontTx/>
              <a:buNone/>
            </a:pPr>
            <a:endParaRPr lang="de-CH" altLang="de-DE" sz="1800" dirty="0"/>
          </a:p>
          <a:p>
            <a:pPr eaLnBrk="1" hangingPunct="1">
              <a:spcBef>
                <a:spcPct val="0"/>
              </a:spcBef>
              <a:buFontTx/>
              <a:buNone/>
            </a:pPr>
            <a:endParaRPr lang="de-CH" altLang="de-DE" sz="1800" dirty="0"/>
          </a:p>
          <a:p>
            <a:pPr eaLnBrk="1" hangingPunct="1">
              <a:spcBef>
                <a:spcPct val="0"/>
              </a:spcBef>
              <a:buFontTx/>
              <a:buNone/>
            </a:pPr>
            <a:endParaRPr lang="de-CH" altLang="de-DE" sz="1800" dirty="0"/>
          </a:p>
          <a:p>
            <a:pPr eaLnBrk="1" hangingPunct="1">
              <a:spcBef>
                <a:spcPct val="0"/>
              </a:spcBef>
              <a:buFontTx/>
              <a:buNone/>
            </a:pPr>
            <a:r>
              <a:rPr lang="de-CH" altLang="de-DE" sz="1800" dirty="0"/>
              <a:t>  …</a:t>
            </a:r>
          </a:p>
          <a:p>
            <a:pPr eaLnBrk="1" hangingPunct="1">
              <a:spcBef>
                <a:spcPct val="0"/>
              </a:spcBef>
              <a:buFontTx/>
              <a:buNone/>
            </a:pPr>
            <a:endParaRPr lang="de-CH" altLang="de-DE" sz="1800" dirty="0"/>
          </a:p>
          <a:p>
            <a:pPr eaLnBrk="1" hangingPunct="1">
              <a:spcBef>
                <a:spcPct val="0"/>
              </a:spcBef>
              <a:buFontTx/>
              <a:buNone/>
            </a:pPr>
            <a:endParaRPr lang="de-CH" altLang="de-DE" sz="1800" dirty="0"/>
          </a:p>
          <a:p>
            <a:pPr eaLnBrk="1" hangingPunct="1">
              <a:spcBef>
                <a:spcPct val="0"/>
              </a:spcBef>
              <a:buFontTx/>
              <a:buNone/>
            </a:pPr>
            <a:endParaRPr lang="de-CH" altLang="de-DE" sz="1800" dirty="0"/>
          </a:p>
          <a:p>
            <a:pPr eaLnBrk="1" hangingPunct="1">
              <a:spcBef>
                <a:spcPct val="0"/>
              </a:spcBef>
              <a:buFontTx/>
              <a:buNone/>
            </a:pPr>
            <a:r>
              <a:rPr lang="de-CH" altLang="de-DE" sz="1800" dirty="0"/>
              <a:t>Menschen von heute</a:t>
            </a:r>
            <a:endParaRPr lang="de-DE" altLang="de-DE" sz="1800" dirty="0"/>
          </a:p>
        </p:txBody>
      </p:sp>
      <p:sp>
        <p:nvSpPr>
          <p:cNvPr id="11" name="Textfeld 10"/>
          <p:cNvSpPr txBox="1">
            <a:spLocks noChangeArrowheads="1"/>
          </p:cNvSpPr>
          <p:nvPr/>
        </p:nvSpPr>
        <p:spPr bwMode="auto">
          <a:xfrm>
            <a:off x="3940985" y="1717675"/>
            <a:ext cx="4314825" cy="5047536"/>
          </a:xfrm>
          <a:prstGeom prst="rect">
            <a:avLst/>
          </a:prstGeom>
          <a:solidFill>
            <a:schemeClr val="bg1">
              <a:lumMod val="85000"/>
            </a:schemeClr>
          </a:solidFill>
          <a:ln>
            <a:noFill/>
          </a:ln>
        </p:spPr>
        <p:txBody>
          <a:bodyPr>
            <a:spAutoFit/>
          </a:bodyPr>
          <a:lstStyle>
            <a:lvl1pPr eaLnBrk="0" hangingPunct="0">
              <a:spcBef>
                <a:spcPct val="20000"/>
              </a:spcBef>
              <a:buFont typeface="Arial" charset="0"/>
              <a:buChar char="•"/>
              <a:tabLst>
                <a:tab pos="1006475" algn="l"/>
              </a:tabLst>
              <a:defRPr sz="3200">
                <a:solidFill>
                  <a:schemeClr val="tx1"/>
                </a:solidFill>
                <a:latin typeface="Calibri" pitchFamily="34" charset="0"/>
              </a:defRPr>
            </a:lvl1pPr>
            <a:lvl2pPr marL="742950" indent="-285750" eaLnBrk="0" hangingPunct="0">
              <a:spcBef>
                <a:spcPct val="20000"/>
              </a:spcBef>
              <a:buFont typeface="Arial" charset="0"/>
              <a:buChar char="–"/>
              <a:tabLst>
                <a:tab pos="1006475" algn="l"/>
              </a:tabLst>
              <a:defRPr sz="2800">
                <a:solidFill>
                  <a:schemeClr val="tx1"/>
                </a:solidFill>
                <a:latin typeface="Calibri" pitchFamily="34" charset="0"/>
              </a:defRPr>
            </a:lvl2pPr>
            <a:lvl3pPr marL="1143000" indent="-228600" eaLnBrk="0" hangingPunct="0">
              <a:spcBef>
                <a:spcPct val="20000"/>
              </a:spcBef>
              <a:buFont typeface="Arial" charset="0"/>
              <a:buChar char="•"/>
              <a:tabLst>
                <a:tab pos="1006475" algn="l"/>
              </a:tabLst>
              <a:defRPr sz="2400">
                <a:solidFill>
                  <a:schemeClr val="tx1"/>
                </a:solidFill>
                <a:latin typeface="Calibri" pitchFamily="34" charset="0"/>
              </a:defRPr>
            </a:lvl3pPr>
            <a:lvl4pPr marL="1600200" indent="-228600" eaLnBrk="0" hangingPunct="0">
              <a:spcBef>
                <a:spcPct val="20000"/>
              </a:spcBef>
              <a:buFont typeface="Arial" charset="0"/>
              <a:buChar char="–"/>
              <a:tabLst>
                <a:tab pos="1006475" algn="l"/>
              </a:tabLst>
              <a:defRPr sz="2000">
                <a:solidFill>
                  <a:schemeClr val="tx1"/>
                </a:solidFill>
                <a:latin typeface="Calibri" pitchFamily="34" charset="0"/>
              </a:defRPr>
            </a:lvl4pPr>
            <a:lvl5pPr marL="2057400" indent="-228600" eaLnBrk="0" hangingPunct="0">
              <a:spcBef>
                <a:spcPct val="20000"/>
              </a:spcBef>
              <a:buFont typeface="Arial" charset="0"/>
              <a:buChar char="»"/>
              <a:tabLst>
                <a:tab pos="1006475"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tabLst>
                <a:tab pos="1006475"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tabLst>
                <a:tab pos="1006475"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tabLst>
                <a:tab pos="1006475"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tabLst>
                <a:tab pos="1006475" algn="l"/>
              </a:tabLst>
              <a:defRPr sz="2000">
                <a:solidFill>
                  <a:schemeClr val="tx1"/>
                </a:solidFill>
                <a:latin typeface="Calibri" pitchFamily="34" charset="0"/>
              </a:defRPr>
            </a:lvl9pPr>
          </a:lstStyle>
          <a:p>
            <a:pPr eaLnBrk="1" hangingPunct="1">
              <a:spcBef>
                <a:spcPct val="0"/>
              </a:spcBef>
              <a:buFontTx/>
              <a:buNone/>
            </a:pPr>
            <a:r>
              <a:rPr lang="de-CH" altLang="de-DE" sz="1800" dirty="0"/>
              <a:t>Sendung des Heiligen Geistes an Pfingsten</a:t>
            </a:r>
          </a:p>
          <a:p>
            <a:pPr eaLnBrk="1" hangingPunct="1">
              <a:spcBef>
                <a:spcPct val="0"/>
              </a:spcBef>
              <a:buFontTx/>
              <a:buNone/>
            </a:pPr>
            <a:r>
              <a:rPr lang="de-CH" altLang="de-DE" sz="1800" dirty="0"/>
              <a:t>Auftrag zur Verkündigung, Mission und Heilungen</a:t>
            </a:r>
          </a:p>
          <a:p>
            <a:pPr eaLnBrk="1" hangingPunct="1">
              <a:spcBef>
                <a:spcPct val="0"/>
              </a:spcBef>
              <a:buFontTx/>
              <a:buNone/>
            </a:pPr>
            <a:endParaRPr lang="de-CH" altLang="de-DE" sz="1800" dirty="0"/>
          </a:p>
          <a:p>
            <a:pPr eaLnBrk="1" hangingPunct="1">
              <a:spcBef>
                <a:spcPct val="0"/>
              </a:spcBef>
              <a:buFontTx/>
              <a:buNone/>
            </a:pPr>
            <a:r>
              <a:rPr lang="de-CH" altLang="de-DE" sz="1800" dirty="0"/>
              <a:t>Pfingsten 	= Sendung des Hl. Geistes         	= Gründung der Kirche</a:t>
            </a:r>
          </a:p>
          <a:p>
            <a:pPr eaLnBrk="1" hangingPunct="1">
              <a:spcBef>
                <a:spcPct val="0"/>
              </a:spcBef>
              <a:buFontTx/>
              <a:buNone/>
            </a:pPr>
            <a:endParaRPr lang="de-CH" altLang="de-DE" sz="1600" dirty="0"/>
          </a:p>
          <a:p>
            <a:pPr eaLnBrk="1" hangingPunct="1">
              <a:spcBef>
                <a:spcPct val="0"/>
              </a:spcBef>
              <a:buFontTx/>
              <a:buNone/>
            </a:pPr>
            <a:endParaRPr lang="de-CH" altLang="de-DE" sz="1800" dirty="0"/>
          </a:p>
          <a:p>
            <a:pPr eaLnBrk="1" hangingPunct="1">
              <a:spcBef>
                <a:spcPct val="0"/>
              </a:spcBef>
              <a:buFontTx/>
              <a:buNone/>
            </a:pPr>
            <a:r>
              <a:rPr lang="de-CH" altLang="de-DE" sz="1800" dirty="0"/>
              <a:t>mündliche Berichte werden schriftlich      </a:t>
            </a:r>
          </a:p>
          <a:p>
            <a:pPr eaLnBrk="1" hangingPunct="1">
              <a:spcBef>
                <a:spcPct val="0"/>
              </a:spcBef>
              <a:buFontTx/>
              <a:buNone/>
            </a:pPr>
            <a:endParaRPr lang="de-CH" altLang="de-DE" sz="1800" dirty="0"/>
          </a:p>
          <a:p>
            <a:pPr eaLnBrk="1" hangingPunct="1">
              <a:spcBef>
                <a:spcPct val="0"/>
              </a:spcBef>
              <a:buFontTx/>
              <a:buNone/>
            </a:pPr>
            <a:endParaRPr lang="de-CH" altLang="de-DE" sz="1800" dirty="0"/>
          </a:p>
          <a:p>
            <a:pPr eaLnBrk="1" hangingPunct="1">
              <a:spcBef>
                <a:spcPct val="0"/>
              </a:spcBef>
              <a:buFontTx/>
              <a:buNone/>
            </a:pPr>
            <a:r>
              <a:rPr lang="de-CH" altLang="de-DE" sz="1800" dirty="0"/>
              <a:t>Sicherung der Berichte über Jesus für die vierte. Generation</a:t>
            </a:r>
          </a:p>
          <a:p>
            <a:pPr eaLnBrk="1" hangingPunct="1">
              <a:spcBef>
                <a:spcPct val="0"/>
              </a:spcBef>
              <a:buFontTx/>
              <a:buNone/>
            </a:pPr>
            <a:r>
              <a:rPr lang="de-CH" altLang="de-DE" sz="1800" dirty="0"/>
              <a:t>                    </a:t>
            </a:r>
          </a:p>
          <a:p>
            <a:pPr eaLnBrk="1" hangingPunct="1">
              <a:spcBef>
                <a:spcPct val="0"/>
              </a:spcBef>
              <a:buFontTx/>
              <a:buNone/>
            </a:pPr>
            <a:r>
              <a:rPr lang="de-CH" altLang="de-DE" sz="1800" dirty="0"/>
              <a:t>                     </a:t>
            </a:r>
            <a:r>
              <a:rPr lang="de-CH" altLang="de-DE" sz="1800" dirty="0">
                <a:solidFill>
                  <a:srgbClr val="FF0000"/>
                </a:solidFill>
              </a:rPr>
              <a:t>Greifbar im </a:t>
            </a:r>
            <a:r>
              <a:rPr lang="de-CH" altLang="de-DE" sz="2000" b="1" dirty="0">
                <a:hlinkClick r:id="rId2"/>
              </a:rPr>
              <a:t>Kanon </a:t>
            </a:r>
            <a:r>
              <a:rPr lang="de-CH" altLang="de-DE" sz="2000" b="1" dirty="0" err="1">
                <a:hlinkClick r:id="rId2"/>
              </a:rPr>
              <a:t>Muratori</a:t>
            </a:r>
            <a:r>
              <a:rPr lang="de-CH" altLang="de-DE" sz="1800" b="1" dirty="0">
                <a:solidFill>
                  <a:srgbClr val="C00000"/>
                </a:solidFill>
              </a:rPr>
              <a:t>, </a:t>
            </a:r>
          </a:p>
          <a:p>
            <a:pPr eaLnBrk="1" hangingPunct="1">
              <a:spcBef>
                <a:spcPct val="0"/>
              </a:spcBef>
              <a:buFontTx/>
              <a:buNone/>
            </a:pPr>
            <a:r>
              <a:rPr lang="de-CH" altLang="de-DE" sz="1800" dirty="0">
                <a:solidFill>
                  <a:srgbClr val="FF0000"/>
                </a:solidFill>
              </a:rPr>
              <a:t>                      ca. 200 n </a:t>
            </a:r>
            <a:r>
              <a:rPr lang="de-CH" altLang="de-DE" sz="1800" dirty="0" err="1">
                <a:solidFill>
                  <a:srgbClr val="FF0000"/>
                </a:solidFill>
              </a:rPr>
              <a:t>Chr</a:t>
            </a:r>
            <a:endParaRPr lang="de-CH" altLang="de-DE" sz="1800" dirty="0">
              <a:solidFill>
                <a:srgbClr val="FF0000"/>
              </a:solidFill>
            </a:endParaRPr>
          </a:p>
          <a:p>
            <a:pPr eaLnBrk="1" hangingPunct="1">
              <a:spcBef>
                <a:spcPct val="0"/>
              </a:spcBef>
              <a:buFontTx/>
              <a:buNone/>
            </a:pPr>
            <a:r>
              <a:rPr lang="de-CH" altLang="de-DE" sz="1800" dirty="0"/>
              <a:t>Bibel = Grundlage für den Glauben</a:t>
            </a:r>
          </a:p>
          <a:p>
            <a:pPr eaLnBrk="1" hangingPunct="1">
              <a:spcBef>
                <a:spcPct val="0"/>
              </a:spcBef>
              <a:buFontTx/>
              <a:buNone/>
            </a:pPr>
            <a:endParaRPr lang="de-CH" altLang="de-DE" sz="1800" dirty="0"/>
          </a:p>
        </p:txBody>
      </p:sp>
      <p:sp>
        <p:nvSpPr>
          <p:cNvPr id="12" name="Pfeil nach unten 11"/>
          <p:cNvSpPr/>
          <p:nvPr/>
        </p:nvSpPr>
        <p:spPr>
          <a:xfrm>
            <a:off x="620713" y="2089150"/>
            <a:ext cx="46037" cy="7858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3" name="Pfeil nach unten 12"/>
          <p:cNvSpPr/>
          <p:nvPr/>
        </p:nvSpPr>
        <p:spPr>
          <a:xfrm>
            <a:off x="612775" y="3160713"/>
            <a:ext cx="46038" cy="7858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 name="Pfeil nach unten 13"/>
          <p:cNvSpPr/>
          <p:nvPr/>
        </p:nvSpPr>
        <p:spPr>
          <a:xfrm>
            <a:off x="619125" y="4303713"/>
            <a:ext cx="46038" cy="7858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5" name="Pfeil nach unten 14"/>
          <p:cNvSpPr/>
          <p:nvPr/>
        </p:nvSpPr>
        <p:spPr>
          <a:xfrm>
            <a:off x="619125" y="5375275"/>
            <a:ext cx="46038" cy="7858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cxnSp>
        <p:nvCxnSpPr>
          <p:cNvPr id="17" name="Gekrümmte Verbindung 16"/>
          <p:cNvCxnSpPr>
            <a:cxnSpLocks noChangeShapeType="1"/>
          </p:cNvCxnSpPr>
          <p:nvPr/>
        </p:nvCxnSpPr>
        <p:spPr bwMode="auto">
          <a:xfrm>
            <a:off x="1908175" y="1936750"/>
            <a:ext cx="1571625" cy="285750"/>
          </a:xfrm>
          <a:prstGeom prst="curvedConnector3">
            <a:avLst>
              <a:gd name="adj1" fmla="val 50000"/>
            </a:avLst>
          </a:prstGeom>
          <a:noFill/>
          <a:ln w="2857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20" name="Gekrümmte Verbindung 19"/>
          <p:cNvCxnSpPr>
            <a:cxnSpLocks noChangeShapeType="1"/>
          </p:cNvCxnSpPr>
          <p:nvPr/>
        </p:nvCxnSpPr>
        <p:spPr bwMode="auto">
          <a:xfrm rot="10800000" flipV="1">
            <a:off x="2857500" y="2303463"/>
            <a:ext cx="1000125" cy="500062"/>
          </a:xfrm>
          <a:prstGeom prst="curvedConnector3">
            <a:avLst>
              <a:gd name="adj1" fmla="val 50000"/>
            </a:avLst>
          </a:prstGeom>
          <a:noFill/>
          <a:ln w="2857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22" name="Gekrümmte Verbindung 21"/>
          <p:cNvCxnSpPr>
            <a:cxnSpLocks noChangeShapeType="1"/>
          </p:cNvCxnSpPr>
          <p:nvPr/>
        </p:nvCxnSpPr>
        <p:spPr bwMode="auto">
          <a:xfrm rot="10800000">
            <a:off x="2928938" y="3017838"/>
            <a:ext cx="928687" cy="71437"/>
          </a:xfrm>
          <a:prstGeom prst="curvedConnector3">
            <a:avLst>
              <a:gd name="adj1" fmla="val 50000"/>
            </a:avLst>
          </a:prstGeom>
          <a:noFill/>
          <a:ln w="2857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34" name="Gekrümmte Verbindung 33"/>
          <p:cNvCxnSpPr>
            <a:cxnSpLocks noChangeShapeType="1"/>
          </p:cNvCxnSpPr>
          <p:nvPr/>
        </p:nvCxnSpPr>
        <p:spPr bwMode="auto">
          <a:xfrm rot="10800000" flipV="1">
            <a:off x="2555875" y="6262688"/>
            <a:ext cx="1350963" cy="46037"/>
          </a:xfrm>
          <a:prstGeom prst="curvedConnector3">
            <a:avLst>
              <a:gd name="adj1" fmla="val 49940"/>
            </a:avLst>
          </a:prstGeom>
          <a:noFill/>
          <a:ln w="28575" algn="ctr">
            <a:solidFill>
              <a:schemeClr val="accent1"/>
            </a:solidFill>
            <a:round/>
            <a:headEnd/>
            <a:tailEnd type="arrow" w="med" len="med"/>
          </a:ln>
          <a:extLst>
            <a:ext uri="{909E8E84-426E-40DD-AFC4-6F175D3DCCD1}">
              <a14:hiddenFill xmlns:a14="http://schemas.microsoft.com/office/drawing/2010/main">
                <a:noFill/>
              </a14:hiddenFill>
            </a:ext>
          </a:extLst>
        </p:spPr>
      </p:cxnSp>
      <p:sp>
        <p:nvSpPr>
          <p:cNvPr id="23568" name="Line 16"/>
          <p:cNvSpPr>
            <a:spLocks noChangeShapeType="1"/>
          </p:cNvSpPr>
          <p:nvPr/>
        </p:nvSpPr>
        <p:spPr bwMode="auto">
          <a:xfrm>
            <a:off x="5003800" y="4260850"/>
            <a:ext cx="0" cy="536575"/>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569" name="Line 17"/>
          <p:cNvSpPr>
            <a:spLocks noChangeShapeType="1"/>
          </p:cNvSpPr>
          <p:nvPr/>
        </p:nvSpPr>
        <p:spPr bwMode="auto">
          <a:xfrm>
            <a:off x="5003800" y="5373688"/>
            <a:ext cx="0" cy="792162"/>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576" name="Line 24"/>
          <p:cNvSpPr>
            <a:spLocks noChangeShapeType="1"/>
          </p:cNvSpPr>
          <p:nvPr/>
        </p:nvSpPr>
        <p:spPr bwMode="auto">
          <a:xfrm flipH="1">
            <a:off x="1116013" y="4105275"/>
            <a:ext cx="2806700" cy="0"/>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 name="Titel 1"/>
          <p:cNvSpPr>
            <a:spLocks noGrp="1"/>
          </p:cNvSpPr>
          <p:nvPr>
            <p:ph type="title"/>
          </p:nvPr>
        </p:nvSpPr>
        <p:spPr>
          <a:xfrm>
            <a:off x="755576" y="346075"/>
            <a:ext cx="8229600" cy="1143000"/>
          </a:xfrm>
        </p:spPr>
        <p:txBody>
          <a:bodyPr/>
          <a:lstStyle/>
          <a:p>
            <a:r>
              <a:rPr lang="de-DE" dirty="0"/>
              <a:t>Wie ist die Kirche entstanden?</a:t>
            </a:r>
          </a:p>
        </p:txBody>
      </p:sp>
    </p:spTree>
    <p:extLst>
      <p:ext uri="{BB962C8B-B14F-4D97-AF65-F5344CB8AC3E}">
        <p14:creationId xmlns:p14="http://schemas.microsoft.com/office/powerpoint/2010/main" val="2510269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ppt_x"/>
                                          </p:val>
                                        </p:tav>
                                        <p:tav tm="100000">
                                          <p:val>
                                            <p:strVal val="#ppt_x"/>
                                          </p:val>
                                        </p:tav>
                                      </p:tavLst>
                                    </p:anim>
                                    <p:anim calcmode="lin" valueType="num">
                                      <p:cBhvr additive="base">
                                        <p:cTn id="12" dur="2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ppt_x"/>
                                          </p:val>
                                        </p:tav>
                                        <p:tav tm="100000">
                                          <p:val>
                                            <p:strVal val="#ppt_x"/>
                                          </p:val>
                                        </p:tav>
                                      </p:tavLst>
                                    </p:anim>
                                    <p:anim calcmode="lin" valueType="num">
                                      <p:cBhvr additive="base">
                                        <p:cTn id="16" dur="2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6" presetClass="entr" presetSubtype="0" fill="hold" nodeType="clickEffect">
                                  <p:stCondLst>
                                    <p:cond delay="0"/>
                                  </p:stCondLst>
                                  <p:iterate type="lt">
                                    <p:tmPct val="10000"/>
                                  </p:iterate>
                                  <p:childTnLst>
                                    <p:set>
                                      <p:cBhvr>
                                        <p:cTn id="20" dur="1" fill="hold">
                                          <p:stCondLst>
                                            <p:cond delay="0"/>
                                          </p:stCondLst>
                                        </p:cTn>
                                        <p:tgtEl>
                                          <p:spTgt spid="10">
                                            <p:txEl>
                                              <p:pRg st="0" end="0"/>
                                            </p:txEl>
                                          </p:spTgt>
                                        </p:tgtEl>
                                        <p:attrNameLst>
                                          <p:attrName>style.visibility</p:attrName>
                                        </p:attrNameLst>
                                      </p:cBhvr>
                                      <p:to>
                                        <p:strVal val="visible"/>
                                      </p:to>
                                    </p:set>
                                    <p:anim by="(-#ppt_w*2)" calcmode="lin" valueType="num">
                                      <p:cBhvr rctx="PPT">
                                        <p:cTn id="21" dur="250" autoRev="1" fill="hold">
                                          <p:stCondLst>
                                            <p:cond delay="0"/>
                                          </p:stCondLst>
                                        </p:cTn>
                                        <p:tgtEl>
                                          <p:spTgt spid="10">
                                            <p:txEl>
                                              <p:pRg st="0" end="0"/>
                                            </p:txEl>
                                          </p:spTgt>
                                        </p:tgtEl>
                                        <p:attrNameLst>
                                          <p:attrName>ppt_w</p:attrName>
                                        </p:attrNameLst>
                                      </p:cBhvr>
                                    </p:anim>
                                    <p:anim by="(#ppt_w*0.50)" calcmode="lin" valueType="num">
                                      <p:cBhvr>
                                        <p:cTn id="22" dur="250" decel="50000" autoRev="1" fill="hold">
                                          <p:stCondLst>
                                            <p:cond delay="0"/>
                                          </p:stCondLst>
                                        </p:cTn>
                                        <p:tgtEl>
                                          <p:spTgt spid="10">
                                            <p:txEl>
                                              <p:pRg st="0" end="0"/>
                                            </p:txEl>
                                          </p:spTgt>
                                        </p:tgtEl>
                                        <p:attrNameLst>
                                          <p:attrName>ppt_x</p:attrName>
                                        </p:attrNameLst>
                                      </p:cBhvr>
                                    </p:anim>
                                    <p:anim from="(-#ppt_h/2)" to="(#ppt_y)" calcmode="lin" valueType="num">
                                      <p:cBhvr>
                                        <p:cTn id="23" dur="500" fill="hold">
                                          <p:stCondLst>
                                            <p:cond delay="0"/>
                                          </p:stCondLst>
                                        </p:cTn>
                                        <p:tgtEl>
                                          <p:spTgt spid="10">
                                            <p:txEl>
                                              <p:pRg st="0" end="0"/>
                                            </p:txEl>
                                          </p:spTgt>
                                        </p:tgtEl>
                                        <p:attrNameLst>
                                          <p:attrName>ppt_y</p:attrName>
                                        </p:attrNameLst>
                                      </p:cBhvr>
                                    </p:anim>
                                    <p:animRot by="21600000">
                                      <p:cBhvr>
                                        <p:cTn id="24" dur="500" fill="hold">
                                          <p:stCondLst>
                                            <p:cond delay="0"/>
                                          </p:stCondLst>
                                        </p:cTn>
                                        <p:tgtEl>
                                          <p:spTgt spid="10">
                                            <p:txEl>
                                              <p:pRg st="0" end="0"/>
                                            </p:txEl>
                                          </p:spTgt>
                                        </p:tgtEl>
                                        <p:attrNameLst>
                                          <p:attrName>r</p:attrName>
                                        </p:attrNameLst>
                                      </p:cBhvr>
                                    </p:animRo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1000"/>
                                        <p:tgtEl>
                                          <p:spTgt spid="1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anim calcmode="lin" valueType="num">
                                      <p:cBhvr>
                                        <p:cTn id="39"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40" dur="5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41" dur="500" fill="hold"/>
                                        <p:tgtEl>
                                          <p:spTgt spid="11">
                                            <p:txEl>
                                              <p:pRg st="1" end="1"/>
                                            </p:txEl>
                                          </p:spTgt>
                                        </p:tgtEl>
                                        <p:attrNameLst>
                                          <p:attrName>style.rotation</p:attrName>
                                        </p:attrNameLst>
                                      </p:cBhvr>
                                      <p:tavLst>
                                        <p:tav tm="0">
                                          <p:val>
                                            <p:fltVal val="360"/>
                                          </p:val>
                                        </p:tav>
                                        <p:tav tm="100000">
                                          <p:val>
                                            <p:fltVal val="0"/>
                                          </p:val>
                                        </p:tav>
                                      </p:tavLst>
                                    </p:anim>
                                    <p:animEffect transition="in" filter="fade">
                                      <p:cBhvr>
                                        <p:cTn id="42" dur="500"/>
                                        <p:tgtEl>
                                          <p:spTgt spid="11">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 calcmode="lin" valueType="num">
                                      <p:cBhvr>
                                        <p:cTn id="4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49" dur="500" fill="hold"/>
                                        <p:tgtEl>
                                          <p:spTgt spid="11">
                                            <p:txEl>
                                              <p:pRg st="0" end="0"/>
                                            </p:txEl>
                                          </p:spTgt>
                                        </p:tgtEl>
                                        <p:attrNameLst>
                                          <p:attrName>style.rotation</p:attrName>
                                        </p:attrNameLst>
                                      </p:cBhvr>
                                      <p:tavLst>
                                        <p:tav tm="0">
                                          <p:val>
                                            <p:fltVal val="360"/>
                                          </p:val>
                                        </p:tav>
                                        <p:tav tm="100000">
                                          <p:val>
                                            <p:fltVal val="0"/>
                                          </p:val>
                                        </p:tav>
                                      </p:tavLst>
                                    </p:anim>
                                    <p:animEffect transition="in" filter="fade">
                                      <p:cBhvr>
                                        <p:cTn id="50" dur="500"/>
                                        <p:tgtEl>
                                          <p:spTgt spid="11">
                                            <p:txEl>
                                              <p:pRg st="0" end="0"/>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2"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right)">
                                      <p:cBhvr>
                                        <p:cTn id="55" dur="1000"/>
                                        <p:tgtEl>
                                          <p:spTgt spid="2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6" presetClass="entr" presetSubtype="0" fill="hold" nodeType="clickEffect">
                                  <p:stCondLst>
                                    <p:cond delay="0"/>
                                  </p:stCondLst>
                                  <p:iterate type="lt">
                                    <p:tmPct val="10000"/>
                                  </p:iterate>
                                  <p:childTnLst>
                                    <p:set>
                                      <p:cBhvr>
                                        <p:cTn id="59" dur="1" fill="hold">
                                          <p:stCondLst>
                                            <p:cond delay="0"/>
                                          </p:stCondLst>
                                        </p:cTn>
                                        <p:tgtEl>
                                          <p:spTgt spid="10">
                                            <p:txEl>
                                              <p:pRg st="4" end="4"/>
                                            </p:txEl>
                                          </p:spTgt>
                                        </p:tgtEl>
                                        <p:attrNameLst>
                                          <p:attrName>style.visibility</p:attrName>
                                        </p:attrNameLst>
                                      </p:cBhvr>
                                      <p:to>
                                        <p:strVal val="visible"/>
                                      </p:to>
                                    </p:set>
                                    <p:anim by="(-#ppt_w*2)" calcmode="lin" valueType="num">
                                      <p:cBhvr rctx="PPT">
                                        <p:cTn id="60" dur="250" autoRev="1" fill="hold">
                                          <p:stCondLst>
                                            <p:cond delay="0"/>
                                          </p:stCondLst>
                                        </p:cTn>
                                        <p:tgtEl>
                                          <p:spTgt spid="10">
                                            <p:txEl>
                                              <p:pRg st="4" end="4"/>
                                            </p:txEl>
                                          </p:spTgt>
                                        </p:tgtEl>
                                        <p:attrNameLst>
                                          <p:attrName>ppt_w</p:attrName>
                                        </p:attrNameLst>
                                      </p:cBhvr>
                                    </p:anim>
                                    <p:anim by="(#ppt_w*0.50)" calcmode="lin" valueType="num">
                                      <p:cBhvr>
                                        <p:cTn id="61" dur="250" decel="50000" autoRev="1" fill="hold">
                                          <p:stCondLst>
                                            <p:cond delay="0"/>
                                          </p:stCondLst>
                                        </p:cTn>
                                        <p:tgtEl>
                                          <p:spTgt spid="10">
                                            <p:txEl>
                                              <p:pRg st="4" end="4"/>
                                            </p:txEl>
                                          </p:spTgt>
                                        </p:tgtEl>
                                        <p:attrNameLst>
                                          <p:attrName>ppt_x</p:attrName>
                                        </p:attrNameLst>
                                      </p:cBhvr>
                                    </p:anim>
                                    <p:anim from="(-#ppt_h/2)" to="(#ppt_y)" calcmode="lin" valueType="num">
                                      <p:cBhvr>
                                        <p:cTn id="62" dur="500" fill="hold">
                                          <p:stCondLst>
                                            <p:cond delay="0"/>
                                          </p:stCondLst>
                                        </p:cTn>
                                        <p:tgtEl>
                                          <p:spTgt spid="10">
                                            <p:txEl>
                                              <p:pRg st="4" end="4"/>
                                            </p:txEl>
                                          </p:spTgt>
                                        </p:tgtEl>
                                        <p:attrNameLst>
                                          <p:attrName>ppt_y</p:attrName>
                                        </p:attrNameLst>
                                      </p:cBhvr>
                                    </p:anim>
                                    <p:animRot by="21600000">
                                      <p:cBhvr>
                                        <p:cTn id="63" dur="500" fill="hold">
                                          <p:stCondLst>
                                            <p:cond delay="0"/>
                                          </p:stCondLst>
                                        </p:cTn>
                                        <p:tgtEl>
                                          <p:spTgt spid="10">
                                            <p:txEl>
                                              <p:pRg st="4" end="4"/>
                                            </p:txEl>
                                          </p:spTgt>
                                        </p:tgtEl>
                                        <p:attrNameLst>
                                          <p:attrName>r</p:attrName>
                                        </p:attrNameLst>
                                      </p:cBhvr>
                                    </p:animRo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9" presetClass="entr" presetSubtype="0" decel="100000" fill="hold" nodeType="clickEffect">
                                  <p:stCondLst>
                                    <p:cond delay="0"/>
                                  </p:stCondLst>
                                  <p:childTnLst>
                                    <p:set>
                                      <p:cBhvr>
                                        <p:cTn id="72" dur="1" fill="hold">
                                          <p:stCondLst>
                                            <p:cond delay="0"/>
                                          </p:stCondLst>
                                        </p:cTn>
                                        <p:tgtEl>
                                          <p:spTgt spid="11">
                                            <p:txEl>
                                              <p:pRg st="3" end="3"/>
                                            </p:txEl>
                                          </p:spTgt>
                                        </p:tgtEl>
                                        <p:attrNameLst>
                                          <p:attrName>style.visibility</p:attrName>
                                        </p:attrNameLst>
                                      </p:cBhvr>
                                      <p:to>
                                        <p:strVal val="visible"/>
                                      </p:to>
                                    </p:set>
                                    <p:anim calcmode="lin" valueType="num">
                                      <p:cBhvr>
                                        <p:cTn id="73" dur="5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74" dur="5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75" dur="500" fill="hold"/>
                                        <p:tgtEl>
                                          <p:spTgt spid="11">
                                            <p:txEl>
                                              <p:pRg st="3" end="3"/>
                                            </p:txEl>
                                          </p:spTgt>
                                        </p:tgtEl>
                                        <p:attrNameLst>
                                          <p:attrName>style.rotation</p:attrName>
                                        </p:attrNameLst>
                                      </p:cBhvr>
                                      <p:tavLst>
                                        <p:tav tm="0">
                                          <p:val>
                                            <p:fltVal val="360"/>
                                          </p:val>
                                        </p:tav>
                                        <p:tav tm="100000">
                                          <p:val>
                                            <p:fltVal val="0"/>
                                          </p:val>
                                        </p:tav>
                                      </p:tavLst>
                                    </p:anim>
                                    <p:animEffect transition="in" filter="fade">
                                      <p:cBhvr>
                                        <p:cTn id="76" dur="500"/>
                                        <p:tgtEl>
                                          <p:spTgt spid="11">
                                            <p:txEl>
                                              <p:pRg st="3" end="3"/>
                                            </p:txEl>
                                          </p:spTgt>
                                        </p:tgtEl>
                                      </p:cBhvr>
                                    </p:animEffect>
                                  </p:childTnLst>
                                </p:cTn>
                              </p:par>
                            </p:childTnLst>
                          </p:cTn>
                        </p:par>
                        <p:par>
                          <p:cTn id="77" fill="hold" nodeType="afterGroup">
                            <p:stCondLst>
                              <p:cond delay="500"/>
                            </p:stCondLst>
                            <p:childTnLst>
                              <p:par>
                                <p:cTn id="78" presetID="22" presetClass="entr" presetSubtype="2" fill="hold"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right)">
                                      <p:cBhvr>
                                        <p:cTn id="80" dur="1000"/>
                                        <p:tgtEl>
                                          <p:spTgt spid="22"/>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56" presetClass="entr" presetSubtype="0" fill="hold" nodeType="clickEffect">
                                  <p:stCondLst>
                                    <p:cond delay="0"/>
                                  </p:stCondLst>
                                  <p:iterate type="lt">
                                    <p:tmPct val="10000"/>
                                  </p:iterate>
                                  <p:childTnLst>
                                    <p:set>
                                      <p:cBhvr>
                                        <p:cTn id="84" dur="1" fill="hold">
                                          <p:stCondLst>
                                            <p:cond delay="0"/>
                                          </p:stCondLst>
                                        </p:cTn>
                                        <p:tgtEl>
                                          <p:spTgt spid="10">
                                            <p:txEl>
                                              <p:pRg st="8" end="8"/>
                                            </p:txEl>
                                          </p:spTgt>
                                        </p:tgtEl>
                                        <p:attrNameLst>
                                          <p:attrName>style.visibility</p:attrName>
                                        </p:attrNameLst>
                                      </p:cBhvr>
                                      <p:to>
                                        <p:strVal val="visible"/>
                                      </p:to>
                                    </p:set>
                                    <p:anim by="(-#ppt_w*2)" calcmode="lin" valueType="num">
                                      <p:cBhvr rctx="PPT">
                                        <p:cTn id="85" dur="250" autoRev="1" fill="hold">
                                          <p:stCondLst>
                                            <p:cond delay="0"/>
                                          </p:stCondLst>
                                        </p:cTn>
                                        <p:tgtEl>
                                          <p:spTgt spid="10">
                                            <p:txEl>
                                              <p:pRg st="8" end="8"/>
                                            </p:txEl>
                                          </p:spTgt>
                                        </p:tgtEl>
                                        <p:attrNameLst>
                                          <p:attrName>ppt_w</p:attrName>
                                        </p:attrNameLst>
                                      </p:cBhvr>
                                    </p:anim>
                                    <p:anim by="(#ppt_w*0.50)" calcmode="lin" valueType="num">
                                      <p:cBhvr>
                                        <p:cTn id="86" dur="250" decel="50000" autoRev="1" fill="hold">
                                          <p:stCondLst>
                                            <p:cond delay="0"/>
                                          </p:stCondLst>
                                        </p:cTn>
                                        <p:tgtEl>
                                          <p:spTgt spid="10">
                                            <p:txEl>
                                              <p:pRg st="8" end="8"/>
                                            </p:txEl>
                                          </p:spTgt>
                                        </p:tgtEl>
                                        <p:attrNameLst>
                                          <p:attrName>ppt_x</p:attrName>
                                        </p:attrNameLst>
                                      </p:cBhvr>
                                    </p:anim>
                                    <p:anim from="(-#ppt_h/2)" to="(#ppt_y)" calcmode="lin" valueType="num">
                                      <p:cBhvr>
                                        <p:cTn id="87" dur="500" fill="hold">
                                          <p:stCondLst>
                                            <p:cond delay="0"/>
                                          </p:stCondLst>
                                        </p:cTn>
                                        <p:tgtEl>
                                          <p:spTgt spid="10">
                                            <p:txEl>
                                              <p:pRg st="8" end="8"/>
                                            </p:txEl>
                                          </p:spTgt>
                                        </p:tgtEl>
                                        <p:attrNameLst>
                                          <p:attrName>ppt_y</p:attrName>
                                        </p:attrNameLst>
                                      </p:cBhvr>
                                    </p:anim>
                                    <p:animRot by="21600000">
                                      <p:cBhvr>
                                        <p:cTn id="88" dur="500" fill="hold">
                                          <p:stCondLst>
                                            <p:cond delay="0"/>
                                          </p:stCondLst>
                                        </p:cTn>
                                        <p:tgtEl>
                                          <p:spTgt spid="10">
                                            <p:txEl>
                                              <p:pRg st="8" end="8"/>
                                            </p:txEl>
                                          </p:spTgt>
                                        </p:tgtEl>
                                        <p:attrNameLst>
                                          <p:attrName>r</p:attrName>
                                        </p:attrNameLst>
                                      </p:cBhvr>
                                    </p:animRot>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1000"/>
                                        <p:tgtEl>
                                          <p:spTgt spid="14"/>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56" presetClass="entr" presetSubtype="0" fill="hold" nodeType="clickEffect">
                                  <p:stCondLst>
                                    <p:cond delay="0"/>
                                  </p:stCondLst>
                                  <p:iterate type="lt">
                                    <p:tmPct val="10000"/>
                                  </p:iterate>
                                  <p:childTnLst>
                                    <p:set>
                                      <p:cBhvr>
                                        <p:cTn id="97" dur="1" fill="hold">
                                          <p:stCondLst>
                                            <p:cond delay="0"/>
                                          </p:stCondLst>
                                        </p:cTn>
                                        <p:tgtEl>
                                          <p:spTgt spid="10">
                                            <p:txEl>
                                              <p:pRg st="12" end="12"/>
                                            </p:txEl>
                                          </p:spTgt>
                                        </p:tgtEl>
                                        <p:attrNameLst>
                                          <p:attrName>style.visibility</p:attrName>
                                        </p:attrNameLst>
                                      </p:cBhvr>
                                      <p:to>
                                        <p:strVal val="visible"/>
                                      </p:to>
                                    </p:set>
                                    <p:anim by="(-#ppt_w*2)" calcmode="lin" valueType="num">
                                      <p:cBhvr rctx="PPT">
                                        <p:cTn id="98" dur="500" autoRev="1" fill="hold">
                                          <p:stCondLst>
                                            <p:cond delay="0"/>
                                          </p:stCondLst>
                                        </p:cTn>
                                        <p:tgtEl>
                                          <p:spTgt spid="10">
                                            <p:txEl>
                                              <p:pRg st="12" end="12"/>
                                            </p:txEl>
                                          </p:spTgt>
                                        </p:tgtEl>
                                        <p:attrNameLst>
                                          <p:attrName>ppt_w</p:attrName>
                                        </p:attrNameLst>
                                      </p:cBhvr>
                                    </p:anim>
                                    <p:anim by="(#ppt_w*0.50)" calcmode="lin" valueType="num">
                                      <p:cBhvr>
                                        <p:cTn id="99" dur="500" decel="50000" autoRev="1" fill="hold">
                                          <p:stCondLst>
                                            <p:cond delay="0"/>
                                          </p:stCondLst>
                                        </p:cTn>
                                        <p:tgtEl>
                                          <p:spTgt spid="10">
                                            <p:txEl>
                                              <p:pRg st="12" end="12"/>
                                            </p:txEl>
                                          </p:spTgt>
                                        </p:tgtEl>
                                        <p:attrNameLst>
                                          <p:attrName>ppt_x</p:attrName>
                                        </p:attrNameLst>
                                      </p:cBhvr>
                                    </p:anim>
                                    <p:anim from="(-#ppt_h/2)" to="(#ppt_y)" calcmode="lin" valueType="num">
                                      <p:cBhvr>
                                        <p:cTn id="100" dur="1000" fill="hold">
                                          <p:stCondLst>
                                            <p:cond delay="0"/>
                                          </p:stCondLst>
                                        </p:cTn>
                                        <p:tgtEl>
                                          <p:spTgt spid="10">
                                            <p:txEl>
                                              <p:pRg st="12" end="12"/>
                                            </p:txEl>
                                          </p:spTgt>
                                        </p:tgtEl>
                                        <p:attrNameLst>
                                          <p:attrName>ppt_y</p:attrName>
                                        </p:attrNameLst>
                                      </p:cBhvr>
                                    </p:anim>
                                    <p:animRot by="21600000">
                                      <p:cBhvr>
                                        <p:cTn id="101" dur="1000" fill="hold">
                                          <p:stCondLst>
                                            <p:cond delay="0"/>
                                          </p:stCondLst>
                                        </p:cTn>
                                        <p:tgtEl>
                                          <p:spTgt spid="10">
                                            <p:txEl>
                                              <p:pRg st="12" end="12"/>
                                            </p:txEl>
                                          </p:spTgt>
                                        </p:tgtEl>
                                        <p:attrNameLst>
                                          <p:attrName>r</p:attrName>
                                        </p:attrNameLst>
                                      </p:cBhvr>
                                    </p:animRo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15"/>
                                        </p:tgtEl>
                                        <p:attrNameLst>
                                          <p:attrName>style.visibility</p:attrName>
                                        </p:attrNameLst>
                                      </p:cBhvr>
                                      <p:to>
                                        <p:strVal val="visible"/>
                                      </p:to>
                                    </p:set>
                                    <p:animEffect transition="in" filter="fade">
                                      <p:cBhvr>
                                        <p:cTn id="106" dur="1000"/>
                                        <p:tgtEl>
                                          <p:spTgt spid="15"/>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6" presetClass="entr" presetSubtype="0" fill="hold" nodeType="clickEffect">
                                  <p:stCondLst>
                                    <p:cond delay="0"/>
                                  </p:stCondLst>
                                  <p:iterate type="lt">
                                    <p:tmPct val="10000"/>
                                  </p:iterate>
                                  <p:childTnLst>
                                    <p:set>
                                      <p:cBhvr>
                                        <p:cTn id="110" dur="1" fill="hold">
                                          <p:stCondLst>
                                            <p:cond delay="0"/>
                                          </p:stCondLst>
                                        </p:cTn>
                                        <p:tgtEl>
                                          <p:spTgt spid="10">
                                            <p:txEl>
                                              <p:pRg st="16" end="16"/>
                                            </p:txEl>
                                          </p:spTgt>
                                        </p:tgtEl>
                                        <p:attrNameLst>
                                          <p:attrName>style.visibility</p:attrName>
                                        </p:attrNameLst>
                                      </p:cBhvr>
                                      <p:to>
                                        <p:strVal val="visible"/>
                                      </p:to>
                                    </p:set>
                                    <p:anim by="(-#ppt_w*2)" calcmode="lin" valueType="num">
                                      <p:cBhvr rctx="PPT">
                                        <p:cTn id="111" dur="250" autoRev="1" fill="hold">
                                          <p:stCondLst>
                                            <p:cond delay="0"/>
                                          </p:stCondLst>
                                        </p:cTn>
                                        <p:tgtEl>
                                          <p:spTgt spid="10">
                                            <p:txEl>
                                              <p:pRg st="16" end="16"/>
                                            </p:txEl>
                                          </p:spTgt>
                                        </p:tgtEl>
                                        <p:attrNameLst>
                                          <p:attrName>ppt_w</p:attrName>
                                        </p:attrNameLst>
                                      </p:cBhvr>
                                    </p:anim>
                                    <p:anim by="(#ppt_w*0.50)" calcmode="lin" valueType="num">
                                      <p:cBhvr>
                                        <p:cTn id="112" dur="250" decel="50000" autoRev="1" fill="hold">
                                          <p:stCondLst>
                                            <p:cond delay="0"/>
                                          </p:stCondLst>
                                        </p:cTn>
                                        <p:tgtEl>
                                          <p:spTgt spid="10">
                                            <p:txEl>
                                              <p:pRg st="16" end="16"/>
                                            </p:txEl>
                                          </p:spTgt>
                                        </p:tgtEl>
                                        <p:attrNameLst>
                                          <p:attrName>ppt_x</p:attrName>
                                        </p:attrNameLst>
                                      </p:cBhvr>
                                    </p:anim>
                                    <p:anim from="(-#ppt_h/2)" to="(#ppt_y)" calcmode="lin" valueType="num">
                                      <p:cBhvr>
                                        <p:cTn id="113" dur="500" fill="hold">
                                          <p:stCondLst>
                                            <p:cond delay="0"/>
                                          </p:stCondLst>
                                        </p:cTn>
                                        <p:tgtEl>
                                          <p:spTgt spid="10">
                                            <p:txEl>
                                              <p:pRg st="16" end="16"/>
                                            </p:txEl>
                                          </p:spTgt>
                                        </p:tgtEl>
                                        <p:attrNameLst>
                                          <p:attrName>ppt_y</p:attrName>
                                        </p:attrNameLst>
                                      </p:cBhvr>
                                    </p:anim>
                                    <p:animRot by="21600000">
                                      <p:cBhvr>
                                        <p:cTn id="114" dur="500" fill="hold">
                                          <p:stCondLst>
                                            <p:cond delay="0"/>
                                          </p:stCondLst>
                                        </p:cTn>
                                        <p:tgtEl>
                                          <p:spTgt spid="10">
                                            <p:txEl>
                                              <p:pRg st="16" end="16"/>
                                            </p:txEl>
                                          </p:spTgt>
                                        </p:tgtEl>
                                        <p:attrNameLst>
                                          <p:attrName>r</p:attrName>
                                        </p:attrNameLst>
                                      </p:cBhvr>
                                    </p:animRo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49" presetClass="entr" presetSubtype="0" decel="100000" fill="hold" nodeType="clickEffect">
                                  <p:stCondLst>
                                    <p:cond delay="0"/>
                                  </p:stCondLst>
                                  <p:childTnLst>
                                    <p:set>
                                      <p:cBhvr>
                                        <p:cTn id="118" dur="1" fill="hold">
                                          <p:stCondLst>
                                            <p:cond delay="0"/>
                                          </p:stCondLst>
                                        </p:cTn>
                                        <p:tgtEl>
                                          <p:spTgt spid="11">
                                            <p:txEl>
                                              <p:pRg st="6" end="6"/>
                                            </p:txEl>
                                          </p:spTgt>
                                        </p:tgtEl>
                                        <p:attrNameLst>
                                          <p:attrName>style.visibility</p:attrName>
                                        </p:attrNameLst>
                                      </p:cBhvr>
                                      <p:to>
                                        <p:strVal val="visible"/>
                                      </p:to>
                                    </p:set>
                                    <p:anim calcmode="lin" valueType="num">
                                      <p:cBhvr>
                                        <p:cTn id="119" dur="500" fill="hold"/>
                                        <p:tgtEl>
                                          <p:spTgt spid="11">
                                            <p:txEl>
                                              <p:pRg st="6" end="6"/>
                                            </p:txEl>
                                          </p:spTgt>
                                        </p:tgtEl>
                                        <p:attrNameLst>
                                          <p:attrName>ppt_w</p:attrName>
                                        </p:attrNameLst>
                                      </p:cBhvr>
                                      <p:tavLst>
                                        <p:tav tm="0">
                                          <p:val>
                                            <p:fltVal val="0"/>
                                          </p:val>
                                        </p:tav>
                                        <p:tav tm="100000">
                                          <p:val>
                                            <p:strVal val="#ppt_w"/>
                                          </p:val>
                                        </p:tav>
                                      </p:tavLst>
                                    </p:anim>
                                    <p:anim calcmode="lin" valueType="num">
                                      <p:cBhvr>
                                        <p:cTn id="120" dur="500" fill="hold"/>
                                        <p:tgtEl>
                                          <p:spTgt spid="11">
                                            <p:txEl>
                                              <p:pRg st="6" end="6"/>
                                            </p:txEl>
                                          </p:spTgt>
                                        </p:tgtEl>
                                        <p:attrNameLst>
                                          <p:attrName>ppt_h</p:attrName>
                                        </p:attrNameLst>
                                      </p:cBhvr>
                                      <p:tavLst>
                                        <p:tav tm="0">
                                          <p:val>
                                            <p:fltVal val="0"/>
                                          </p:val>
                                        </p:tav>
                                        <p:tav tm="100000">
                                          <p:val>
                                            <p:strVal val="#ppt_h"/>
                                          </p:val>
                                        </p:tav>
                                      </p:tavLst>
                                    </p:anim>
                                    <p:anim calcmode="lin" valueType="num">
                                      <p:cBhvr>
                                        <p:cTn id="121" dur="500" fill="hold"/>
                                        <p:tgtEl>
                                          <p:spTgt spid="11">
                                            <p:txEl>
                                              <p:pRg st="6" end="6"/>
                                            </p:txEl>
                                          </p:spTgt>
                                        </p:tgtEl>
                                        <p:attrNameLst>
                                          <p:attrName>style.rotation</p:attrName>
                                        </p:attrNameLst>
                                      </p:cBhvr>
                                      <p:tavLst>
                                        <p:tav tm="0">
                                          <p:val>
                                            <p:fltVal val="360"/>
                                          </p:val>
                                        </p:tav>
                                        <p:tav tm="100000">
                                          <p:val>
                                            <p:fltVal val="0"/>
                                          </p:val>
                                        </p:tav>
                                      </p:tavLst>
                                    </p:anim>
                                    <p:animEffect transition="in" filter="fade">
                                      <p:cBhvr>
                                        <p:cTn id="122" dur="500"/>
                                        <p:tgtEl>
                                          <p:spTgt spid="11">
                                            <p:txEl>
                                              <p:pRg st="6" end="6"/>
                                            </p:txEl>
                                          </p:spTgt>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2" fill="hold" grpId="0" nodeType="clickEffect">
                                  <p:stCondLst>
                                    <p:cond delay="0"/>
                                  </p:stCondLst>
                                  <p:childTnLst>
                                    <p:set>
                                      <p:cBhvr>
                                        <p:cTn id="126" dur="1" fill="hold">
                                          <p:stCondLst>
                                            <p:cond delay="0"/>
                                          </p:stCondLst>
                                        </p:cTn>
                                        <p:tgtEl>
                                          <p:spTgt spid="23576"/>
                                        </p:tgtEl>
                                        <p:attrNameLst>
                                          <p:attrName>style.visibility</p:attrName>
                                        </p:attrNameLst>
                                      </p:cBhvr>
                                      <p:to>
                                        <p:strVal val="visible"/>
                                      </p:to>
                                    </p:set>
                                    <p:animEffect transition="in" filter="wipe(right)">
                                      <p:cBhvr>
                                        <p:cTn id="127" dur="1000"/>
                                        <p:tgtEl>
                                          <p:spTgt spid="23576"/>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23568"/>
                                        </p:tgtEl>
                                        <p:attrNameLst>
                                          <p:attrName>style.visibility</p:attrName>
                                        </p:attrNameLst>
                                      </p:cBhvr>
                                      <p:to>
                                        <p:strVal val="visible"/>
                                      </p:to>
                                    </p:set>
                                    <p:animEffect transition="in" filter="fade">
                                      <p:cBhvr>
                                        <p:cTn id="132" dur="1000"/>
                                        <p:tgtEl>
                                          <p:spTgt spid="23568"/>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9" presetClass="entr" presetSubtype="0" decel="100000" fill="hold" nodeType="clickEffect">
                                  <p:stCondLst>
                                    <p:cond delay="0"/>
                                  </p:stCondLst>
                                  <p:childTnLst>
                                    <p:set>
                                      <p:cBhvr>
                                        <p:cTn id="136" dur="1" fill="hold">
                                          <p:stCondLst>
                                            <p:cond delay="0"/>
                                          </p:stCondLst>
                                        </p:cTn>
                                        <p:tgtEl>
                                          <p:spTgt spid="11">
                                            <p:txEl>
                                              <p:pRg st="9" end="9"/>
                                            </p:txEl>
                                          </p:spTgt>
                                        </p:tgtEl>
                                        <p:attrNameLst>
                                          <p:attrName>style.visibility</p:attrName>
                                        </p:attrNameLst>
                                      </p:cBhvr>
                                      <p:to>
                                        <p:strVal val="visible"/>
                                      </p:to>
                                    </p:set>
                                    <p:anim calcmode="lin" valueType="num">
                                      <p:cBhvr>
                                        <p:cTn id="137" dur="500" fill="hold"/>
                                        <p:tgtEl>
                                          <p:spTgt spid="11">
                                            <p:txEl>
                                              <p:pRg st="9" end="9"/>
                                            </p:txEl>
                                          </p:spTgt>
                                        </p:tgtEl>
                                        <p:attrNameLst>
                                          <p:attrName>ppt_w</p:attrName>
                                        </p:attrNameLst>
                                      </p:cBhvr>
                                      <p:tavLst>
                                        <p:tav tm="0">
                                          <p:val>
                                            <p:fltVal val="0"/>
                                          </p:val>
                                        </p:tav>
                                        <p:tav tm="100000">
                                          <p:val>
                                            <p:strVal val="#ppt_w"/>
                                          </p:val>
                                        </p:tav>
                                      </p:tavLst>
                                    </p:anim>
                                    <p:anim calcmode="lin" valueType="num">
                                      <p:cBhvr>
                                        <p:cTn id="138" dur="500" fill="hold"/>
                                        <p:tgtEl>
                                          <p:spTgt spid="11">
                                            <p:txEl>
                                              <p:pRg st="9" end="9"/>
                                            </p:txEl>
                                          </p:spTgt>
                                        </p:tgtEl>
                                        <p:attrNameLst>
                                          <p:attrName>ppt_h</p:attrName>
                                        </p:attrNameLst>
                                      </p:cBhvr>
                                      <p:tavLst>
                                        <p:tav tm="0">
                                          <p:val>
                                            <p:fltVal val="0"/>
                                          </p:val>
                                        </p:tav>
                                        <p:tav tm="100000">
                                          <p:val>
                                            <p:strVal val="#ppt_h"/>
                                          </p:val>
                                        </p:tav>
                                      </p:tavLst>
                                    </p:anim>
                                    <p:anim calcmode="lin" valueType="num">
                                      <p:cBhvr>
                                        <p:cTn id="139" dur="500" fill="hold"/>
                                        <p:tgtEl>
                                          <p:spTgt spid="11">
                                            <p:txEl>
                                              <p:pRg st="9" end="9"/>
                                            </p:txEl>
                                          </p:spTgt>
                                        </p:tgtEl>
                                        <p:attrNameLst>
                                          <p:attrName>style.rotation</p:attrName>
                                        </p:attrNameLst>
                                      </p:cBhvr>
                                      <p:tavLst>
                                        <p:tav tm="0">
                                          <p:val>
                                            <p:fltVal val="360"/>
                                          </p:val>
                                        </p:tav>
                                        <p:tav tm="100000">
                                          <p:val>
                                            <p:fltVal val="0"/>
                                          </p:val>
                                        </p:tav>
                                      </p:tavLst>
                                    </p:anim>
                                    <p:animEffect transition="in" filter="fade">
                                      <p:cBhvr>
                                        <p:cTn id="140" dur="500"/>
                                        <p:tgtEl>
                                          <p:spTgt spid="11">
                                            <p:txEl>
                                              <p:pRg st="9" end="9"/>
                                            </p:txEl>
                                          </p:spTgt>
                                        </p:tgtEl>
                                      </p:cBhvr>
                                    </p:animEffect>
                                  </p:childTnLst>
                                </p:cTn>
                              </p:par>
                            </p:childTnLst>
                          </p:cTn>
                        </p:par>
                      </p:childTnLst>
                    </p:cTn>
                  </p:par>
                  <p:par>
                    <p:cTn id="141" fill="hold">
                      <p:stCondLst>
                        <p:cond delay="indefinite"/>
                      </p:stCondLst>
                      <p:childTnLst>
                        <p:par>
                          <p:cTn id="142" fill="hold">
                            <p:stCondLst>
                              <p:cond delay="0"/>
                            </p:stCondLst>
                            <p:childTnLst>
                              <p:par>
                                <p:cTn id="143" presetID="49" presetClass="entr" presetSubtype="0" decel="100000" fill="hold" nodeType="clickEffect">
                                  <p:stCondLst>
                                    <p:cond delay="0"/>
                                  </p:stCondLst>
                                  <p:childTnLst>
                                    <p:set>
                                      <p:cBhvr>
                                        <p:cTn id="144" dur="1" fill="hold">
                                          <p:stCondLst>
                                            <p:cond delay="0"/>
                                          </p:stCondLst>
                                        </p:cTn>
                                        <p:tgtEl>
                                          <p:spTgt spid="11">
                                            <p:txEl>
                                              <p:pRg st="10" end="10"/>
                                            </p:txEl>
                                          </p:spTgt>
                                        </p:tgtEl>
                                        <p:attrNameLst>
                                          <p:attrName>style.visibility</p:attrName>
                                        </p:attrNameLst>
                                      </p:cBhvr>
                                      <p:to>
                                        <p:strVal val="visible"/>
                                      </p:to>
                                    </p:set>
                                    <p:anim calcmode="lin" valueType="num">
                                      <p:cBhvr>
                                        <p:cTn id="145" dur="500" fill="hold"/>
                                        <p:tgtEl>
                                          <p:spTgt spid="11">
                                            <p:txEl>
                                              <p:pRg st="10" end="10"/>
                                            </p:txEl>
                                          </p:spTgt>
                                        </p:tgtEl>
                                        <p:attrNameLst>
                                          <p:attrName>ppt_w</p:attrName>
                                        </p:attrNameLst>
                                      </p:cBhvr>
                                      <p:tavLst>
                                        <p:tav tm="0">
                                          <p:val>
                                            <p:fltVal val="0"/>
                                          </p:val>
                                        </p:tav>
                                        <p:tav tm="100000">
                                          <p:val>
                                            <p:strVal val="#ppt_w"/>
                                          </p:val>
                                        </p:tav>
                                      </p:tavLst>
                                    </p:anim>
                                    <p:anim calcmode="lin" valueType="num">
                                      <p:cBhvr>
                                        <p:cTn id="146" dur="500" fill="hold"/>
                                        <p:tgtEl>
                                          <p:spTgt spid="11">
                                            <p:txEl>
                                              <p:pRg st="10" end="10"/>
                                            </p:txEl>
                                          </p:spTgt>
                                        </p:tgtEl>
                                        <p:attrNameLst>
                                          <p:attrName>ppt_h</p:attrName>
                                        </p:attrNameLst>
                                      </p:cBhvr>
                                      <p:tavLst>
                                        <p:tav tm="0">
                                          <p:val>
                                            <p:fltVal val="0"/>
                                          </p:val>
                                        </p:tav>
                                        <p:tav tm="100000">
                                          <p:val>
                                            <p:strVal val="#ppt_h"/>
                                          </p:val>
                                        </p:tav>
                                      </p:tavLst>
                                    </p:anim>
                                    <p:anim calcmode="lin" valueType="num">
                                      <p:cBhvr>
                                        <p:cTn id="147" dur="500" fill="hold"/>
                                        <p:tgtEl>
                                          <p:spTgt spid="11">
                                            <p:txEl>
                                              <p:pRg st="10" end="10"/>
                                            </p:txEl>
                                          </p:spTgt>
                                        </p:tgtEl>
                                        <p:attrNameLst>
                                          <p:attrName>style.rotation</p:attrName>
                                        </p:attrNameLst>
                                      </p:cBhvr>
                                      <p:tavLst>
                                        <p:tav tm="0">
                                          <p:val>
                                            <p:fltVal val="360"/>
                                          </p:val>
                                        </p:tav>
                                        <p:tav tm="100000">
                                          <p:val>
                                            <p:fltVal val="0"/>
                                          </p:val>
                                        </p:tav>
                                      </p:tavLst>
                                    </p:anim>
                                    <p:animEffect transition="in" filter="fade">
                                      <p:cBhvr>
                                        <p:cTn id="148" dur="500"/>
                                        <p:tgtEl>
                                          <p:spTgt spid="11">
                                            <p:txEl>
                                              <p:pRg st="10" end="10"/>
                                            </p:txEl>
                                          </p:spTgt>
                                        </p:tgtEl>
                                      </p:cBhvr>
                                    </p:animEffect>
                                  </p:childTnLst>
                                </p:cTn>
                              </p:par>
                            </p:childTnLst>
                          </p:cTn>
                        </p:par>
                      </p:childTnLst>
                    </p:cTn>
                  </p:par>
                  <p:par>
                    <p:cTn id="149" fill="hold">
                      <p:stCondLst>
                        <p:cond delay="indefinite"/>
                      </p:stCondLst>
                      <p:childTnLst>
                        <p:par>
                          <p:cTn id="150" fill="hold">
                            <p:stCondLst>
                              <p:cond delay="0"/>
                            </p:stCondLst>
                            <p:childTnLst>
                              <p:par>
                                <p:cTn id="151" presetID="49" presetClass="entr" presetSubtype="0" decel="100000" fill="hold" nodeType="clickEffect">
                                  <p:stCondLst>
                                    <p:cond delay="0"/>
                                  </p:stCondLst>
                                  <p:childTnLst>
                                    <p:set>
                                      <p:cBhvr>
                                        <p:cTn id="152" dur="1" fill="hold">
                                          <p:stCondLst>
                                            <p:cond delay="0"/>
                                          </p:stCondLst>
                                        </p:cTn>
                                        <p:tgtEl>
                                          <p:spTgt spid="11">
                                            <p:txEl>
                                              <p:pRg st="11" end="11"/>
                                            </p:txEl>
                                          </p:spTgt>
                                        </p:tgtEl>
                                        <p:attrNameLst>
                                          <p:attrName>style.visibility</p:attrName>
                                        </p:attrNameLst>
                                      </p:cBhvr>
                                      <p:to>
                                        <p:strVal val="visible"/>
                                      </p:to>
                                    </p:set>
                                    <p:anim calcmode="lin" valueType="num">
                                      <p:cBhvr>
                                        <p:cTn id="153" dur="500" fill="hold"/>
                                        <p:tgtEl>
                                          <p:spTgt spid="11">
                                            <p:txEl>
                                              <p:pRg st="11" end="11"/>
                                            </p:txEl>
                                          </p:spTgt>
                                        </p:tgtEl>
                                        <p:attrNameLst>
                                          <p:attrName>ppt_w</p:attrName>
                                        </p:attrNameLst>
                                      </p:cBhvr>
                                      <p:tavLst>
                                        <p:tav tm="0">
                                          <p:val>
                                            <p:fltVal val="0"/>
                                          </p:val>
                                        </p:tav>
                                        <p:tav tm="100000">
                                          <p:val>
                                            <p:strVal val="#ppt_w"/>
                                          </p:val>
                                        </p:tav>
                                      </p:tavLst>
                                    </p:anim>
                                    <p:anim calcmode="lin" valueType="num">
                                      <p:cBhvr>
                                        <p:cTn id="154" dur="500" fill="hold"/>
                                        <p:tgtEl>
                                          <p:spTgt spid="11">
                                            <p:txEl>
                                              <p:pRg st="11" end="11"/>
                                            </p:txEl>
                                          </p:spTgt>
                                        </p:tgtEl>
                                        <p:attrNameLst>
                                          <p:attrName>ppt_h</p:attrName>
                                        </p:attrNameLst>
                                      </p:cBhvr>
                                      <p:tavLst>
                                        <p:tav tm="0">
                                          <p:val>
                                            <p:fltVal val="0"/>
                                          </p:val>
                                        </p:tav>
                                        <p:tav tm="100000">
                                          <p:val>
                                            <p:strVal val="#ppt_h"/>
                                          </p:val>
                                        </p:tav>
                                      </p:tavLst>
                                    </p:anim>
                                    <p:anim calcmode="lin" valueType="num">
                                      <p:cBhvr>
                                        <p:cTn id="155" dur="500" fill="hold"/>
                                        <p:tgtEl>
                                          <p:spTgt spid="11">
                                            <p:txEl>
                                              <p:pRg st="11" end="11"/>
                                            </p:txEl>
                                          </p:spTgt>
                                        </p:tgtEl>
                                        <p:attrNameLst>
                                          <p:attrName>style.rotation</p:attrName>
                                        </p:attrNameLst>
                                      </p:cBhvr>
                                      <p:tavLst>
                                        <p:tav tm="0">
                                          <p:val>
                                            <p:fltVal val="360"/>
                                          </p:val>
                                        </p:tav>
                                        <p:tav tm="100000">
                                          <p:val>
                                            <p:fltVal val="0"/>
                                          </p:val>
                                        </p:tav>
                                      </p:tavLst>
                                    </p:anim>
                                    <p:animEffect transition="in" filter="fade">
                                      <p:cBhvr>
                                        <p:cTn id="156" dur="500"/>
                                        <p:tgtEl>
                                          <p:spTgt spid="11">
                                            <p:txEl>
                                              <p:pRg st="11" end="11"/>
                                            </p:txEl>
                                          </p:spTgt>
                                        </p:tgtEl>
                                      </p:cBhvr>
                                    </p:animEffect>
                                  </p:childTnLst>
                                </p:cTn>
                              </p:par>
                            </p:childTnLst>
                          </p:cTn>
                        </p:par>
                      </p:childTnLst>
                    </p:cTn>
                  </p:par>
                  <p:par>
                    <p:cTn id="157" fill="hold">
                      <p:stCondLst>
                        <p:cond delay="indefinite"/>
                      </p:stCondLst>
                      <p:childTnLst>
                        <p:par>
                          <p:cTn id="158" fill="hold">
                            <p:stCondLst>
                              <p:cond delay="0"/>
                            </p:stCondLst>
                            <p:childTnLst>
                              <p:par>
                                <p:cTn id="159" presetID="49" presetClass="entr" presetSubtype="0" decel="100000" fill="hold" nodeType="clickEffect">
                                  <p:stCondLst>
                                    <p:cond delay="0"/>
                                  </p:stCondLst>
                                  <p:childTnLst>
                                    <p:set>
                                      <p:cBhvr>
                                        <p:cTn id="160" dur="1" fill="hold">
                                          <p:stCondLst>
                                            <p:cond delay="0"/>
                                          </p:stCondLst>
                                        </p:cTn>
                                        <p:tgtEl>
                                          <p:spTgt spid="11">
                                            <p:txEl>
                                              <p:pRg st="12" end="12"/>
                                            </p:txEl>
                                          </p:spTgt>
                                        </p:tgtEl>
                                        <p:attrNameLst>
                                          <p:attrName>style.visibility</p:attrName>
                                        </p:attrNameLst>
                                      </p:cBhvr>
                                      <p:to>
                                        <p:strVal val="visible"/>
                                      </p:to>
                                    </p:set>
                                    <p:anim calcmode="lin" valueType="num">
                                      <p:cBhvr>
                                        <p:cTn id="161" dur="500" fill="hold"/>
                                        <p:tgtEl>
                                          <p:spTgt spid="11">
                                            <p:txEl>
                                              <p:pRg st="12" end="12"/>
                                            </p:txEl>
                                          </p:spTgt>
                                        </p:tgtEl>
                                        <p:attrNameLst>
                                          <p:attrName>ppt_w</p:attrName>
                                        </p:attrNameLst>
                                      </p:cBhvr>
                                      <p:tavLst>
                                        <p:tav tm="0">
                                          <p:val>
                                            <p:fltVal val="0"/>
                                          </p:val>
                                        </p:tav>
                                        <p:tav tm="100000">
                                          <p:val>
                                            <p:strVal val="#ppt_w"/>
                                          </p:val>
                                        </p:tav>
                                      </p:tavLst>
                                    </p:anim>
                                    <p:anim calcmode="lin" valueType="num">
                                      <p:cBhvr>
                                        <p:cTn id="162" dur="500" fill="hold"/>
                                        <p:tgtEl>
                                          <p:spTgt spid="11">
                                            <p:txEl>
                                              <p:pRg st="12" end="12"/>
                                            </p:txEl>
                                          </p:spTgt>
                                        </p:tgtEl>
                                        <p:attrNameLst>
                                          <p:attrName>ppt_h</p:attrName>
                                        </p:attrNameLst>
                                      </p:cBhvr>
                                      <p:tavLst>
                                        <p:tav tm="0">
                                          <p:val>
                                            <p:fltVal val="0"/>
                                          </p:val>
                                        </p:tav>
                                        <p:tav tm="100000">
                                          <p:val>
                                            <p:strVal val="#ppt_h"/>
                                          </p:val>
                                        </p:tav>
                                      </p:tavLst>
                                    </p:anim>
                                    <p:anim calcmode="lin" valueType="num">
                                      <p:cBhvr>
                                        <p:cTn id="163" dur="500" fill="hold"/>
                                        <p:tgtEl>
                                          <p:spTgt spid="11">
                                            <p:txEl>
                                              <p:pRg st="12" end="12"/>
                                            </p:txEl>
                                          </p:spTgt>
                                        </p:tgtEl>
                                        <p:attrNameLst>
                                          <p:attrName>style.rotation</p:attrName>
                                        </p:attrNameLst>
                                      </p:cBhvr>
                                      <p:tavLst>
                                        <p:tav tm="0">
                                          <p:val>
                                            <p:fltVal val="360"/>
                                          </p:val>
                                        </p:tav>
                                        <p:tav tm="100000">
                                          <p:val>
                                            <p:fltVal val="0"/>
                                          </p:val>
                                        </p:tav>
                                      </p:tavLst>
                                    </p:anim>
                                    <p:animEffect transition="in" filter="fade">
                                      <p:cBhvr>
                                        <p:cTn id="164" dur="500"/>
                                        <p:tgtEl>
                                          <p:spTgt spid="11">
                                            <p:txEl>
                                              <p:pRg st="12" end="12"/>
                                            </p:txEl>
                                          </p:spTgt>
                                        </p:tgtEl>
                                      </p:cBhvr>
                                    </p:animEffec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23569"/>
                                        </p:tgtEl>
                                        <p:attrNameLst>
                                          <p:attrName>style.visibility</p:attrName>
                                        </p:attrNameLst>
                                      </p:cBhvr>
                                      <p:to>
                                        <p:strVal val="visible"/>
                                      </p:to>
                                    </p:set>
                                    <p:animEffect transition="in" filter="fade">
                                      <p:cBhvr>
                                        <p:cTn id="169" dur="1000"/>
                                        <p:tgtEl>
                                          <p:spTgt spid="23569"/>
                                        </p:tgtEl>
                                      </p:cBhvr>
                                    </p:animEffect>
                                  </p:childTnLst>
                                </p:cTn>
                              </p:par>
                            </p:childTnLst>
                          </p:cTn>
                        </p:par>
                      </p:childTnLst>
                    </p:cTn>
                  </p:par>
                  <p:par>
                    <p:cTn id="170" fill="hold" nodeType="clickPar">
                      <p:stCondLst>
                        <p:cond delay="indefinite"/>
                      </p:stCondLst>
                      <p:childTnLst>
                        <p:par>
                          <p:cTn id="171" fill="hold" nodeType="withGroup">
                            <p:stCondLst>
                              <p:cond delay="0"/>
                            </p:stCondLst>
                            <p:childTnLst>
                              <p:par>
                                <p:cTn id="172" presetID="49" presetClass="entr" presetSubtype="0" decel="100000" fill="hold" nodeType="clickEffect">
                                  <p:stCondLst>
                                    <p:cond delay="0"/>
                                  </p:stCondLst>
                                  <p:childTnLst>
                                    <p:set>
                                      <p:cBhvr>
                                        <p:cTn id="173" dur="1" fill="hold">
                                          <p:stCondLst>
                                            <p:cond delay="0"/>
                                          </p:stCondLst>
                                        </p:cTn>
                                        <p:tgtEl>
                                          <p:spTgt spid="11">
                                            <p:txEl>
                                              <p:pRg st="13" end="13"/>
                                            </p:txEl>
                                          </p:spTgt>
                                        </p:tgtEl>
                                        <p:attrNameLst>
                                          <p:attrName>style.visibility</p:attrName>
                                        </p:attrNameLst>
                                      </p:cBhvr>
                                      <p:to>
                                        <p:strVal val="visible"/>
                                      </p:to>
                                    </p:set>
                                    <p:anim calcmode="lin" valueType="num">
                                      <p:cBhvr>
                                        <p:cTn id="174" dur="500" fill="hold"/>
                                        <p:tgtEl>
                                          <p:spTgt spid="11">
                                            <p:txEl>
                                              <p:pRg st="13" end="13"/>
                                            </p:txEl>
                                          </p:spTgt>
                                        </p:tgtEl>
                                        <p:attrNameLst>
                                          <p:attrName>ppt_w</p:attrName>
                                        </p:attrNameLst>
                                      </p:cBhvr>
                                      <p:tavLst>
                                        <p:tav tm="0">
                                          <p:val>
                                            <p:fltVal val="0"/>
                                          </p:val>
                                        </p:tav>
                                        <p:tav tm="100000">
                                          <p:val>
                                            <p:strVal val="#ppt_w"/>
                                          </p:val>
                                        </p:tav>
                                      </p:tavLst>
                                    </p:anim>
                                    <p:anim calcmode="lin" valueType="num">
                                      <p:cBhvr>
                                        <p:cTn id="175" dur="500" fill="hold"/>
                                        <p:tgtEl>
                                          <p:spTgt spid="11">
                                            <p:txEl>
                                              <p:pRg st="13" end="13"/>
                                            </p:txEl>
                                          </p:spTgt>
                                        </p:tgtEl>
                                        <p:attrNameLst>
                                          <p:attrName>ppt_h</p:attrName>
                                        </p:attrNameLst>
                                      </p:cBhvr>
                                      <p:tavLst>
                                        <p:tav tm="0">
                                          <p:val>
                                            <p:fltVal val="0"/>
                                          </p:val>
                                        </p:tav>
                                        <p:tav tm="100000">
                                          <p:val>
                                            <p:strVal val="#ppt_h"/>
                                          </p:val>
                                        </p:tav>
                                      </p:tavLst>
                                    </p:anim>
                                    <p:anim calcmode="lin" valueType="num">
                                      <p:cBhvr>
                                        <p:cTn id="176" dur="500" fill="hold"/>
                                        <p:tgtEl>
                                          <p:spTgt spid="11">
                                            <p:txEl>
                                              <p:pRg st="13" end="13"/>
                                            </p:txEl>
                                          </p:spTgt>
                                        </p:tgtEl>
                                        <p:attrNameLst>
                                          <p:attrName>style.rotation</p:attrName>
                                        </p:attrNameLst>
                                      </p:cBhvr>
                                      <p:tavLst>
                                        <p:tav tm="0">
                                          <p:val>
                                            <p:fltVal val="360"/>
                                          </p:val>
                                        </p:tav>
                                        <p:tav tm="100000">
                                          <p:val>
                                            <p:fltVal val="0"/>
                                          </p:val>
                                        </p:tav>
                                      </p:tavLst>
                                    </p:anim>
                                    <p:animEffect transition="in" filter="fade">
                                      <p:cBhvr>
                                        <p:cTn id="177" dur="500"/>
                                        <p:tgtEl>
                                          <p:spTgt spid="11">
                                            <p:txEl>
                                              <p:pRg st="13" end="13"/>
                                            </p:txEl>
                                          </p:spTgt>
                                        </p:tgtEl>
                                      </p:cBhvr>
                                    </p:animEffect>
                                  </p:childTnLst>
                                </p:cTn>
                              </p:par>
                            </p:childTnLst>
                          </p:cTn>
                        </p:par>
                        <p:par>
                          <p:cTn id="178" fill="hold" nodeType="afterGroup">
                            <p:stCondLst>
                              <p:cond delay="500"/>
                            </p:stCondLst>
                            <p:childTnLst>
                              <p:par>
                                <p:cTn id="179" presetID="22" presetClass="entr" presetSubtype="2" fill="hold" nodeType="afterEffect">
                                  <p:stCondLst>
                                    <p:cond delay="0"/>
                                  </p:stCondLst>
                                  <p:childTnLst>
                                    <p:set>
                                      <p:cBhvr>
                                        <p:cTn id="180" dur="1" fill="hold">
                                          <p:stCondLst>
                                            <p:cond delay="0"/>
                                          </p:stCondLst>
                                        </p:cTn>
                                        <p:tgtEl>
                                          <p:spTgt spid="34"/>
                                        </p:tgtEl>
                                        <p:attrNameLst>
                                          <p:attrName>style.visibility</p:attrName>
                                        </p:attrNameLst>
                                      </p:cBhvr>
                                      <p:to>
                                        <p:strVal val="visible"/>
                                      </p:to>
                                    </p:set>
                                    <p:animEffect transition="in" filter="wipe(right)">
                                      <p:cBhvr>
                                        <p:cTn id="181"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23568" grpId="0" animBg="1"/>
      <p:bldP spid="23569" grpId="0" animBg="1"/>
      <p:bldP spid="2357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285875"/>
            <a:ext cx="8686800" cy="4840288"/>
          </a:xfrm>
        </p:spPr>
        <p:txBody>
          <a:bodyPr/>
          <a:lstStyle/>
          <a:p>
            <a:pPr algn="ctr" eaLnBrk="1" hangingPunct="1">
              <a:buFont typeface="Arial" charset="0"/>
              <a:buNone/>
            </a:pPr>
            <a:r>
              <a:rPr lang="de-CH" altLang="de-DE" sz="2400" dirty="0"/>
              <a:t>			</a:t>
            </a:r>
            <a:r>
              <a:rPr lang="de-CH" altLang="de-DE" dirty="0"/>
              <a:t>							</a:t>
            </a:r>
          </a:p>
          <a:p>
            <a:pPr eaLnBrk="1" hangingPunct="1">
              <a:buFont typeface="Arial" charset="0"/>
              <a:buNone/>
            </a:pPr>
            <a:r>
              <a:rPr lang="de-CH" altLang="de-DE" dirty="0"/>
              <a:t>								</a:t>
            </a:r>
            <a:endParaRPr lang="de-CH" altLang="de-DE" sz="2400" dirty="0"/>
          </a:p>
        </p:txBody>
      </p:sp>
      <p:sp>
        <p:nvSpPr>
          <p:cNvPr id="4" name="Gleichschenkliges Dreieck 3"/>
          <p:cNvSpPr/>
          <p:nvPr/>
        </p:nvSpPr>
        <p:spPr>
          <a:xfrm>
            <a:off x="857250" y="2235671"/>
            <a:ext cx="7429500" cy="3857625"/>
          </a:xfrm>
          <a:prstGeom prst="triangle">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dirty="0"/>
          </a:p>
        </p:txBody>
      </p:sp>
      <p:sp>
        <p:nvSpPr>
          <p:cNvPr id="5" name="Textfeld 4"/>
          <p:cNvSpPr txBox="1">
            <a:spLocks noChangeArrowheads="1"/>
          </p:cNvSpPr>
          <p:nvPr/>
        </p:nvSpPr>
        <p:spPr bwMode="auto">
          <a:xfrm>
            <a:off x="1900238" y="5072063"/>
            <a:ext cx="22145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2000" b="1"/>
              <a:t>Diakonie </a:t>
            </a:r>
            <a:r>
              <a:rPr lang="de-CH" altLang="de-DE" sz="1800"/>
              <a:t>(praktizierte Nächstenliebe)</a:t>
            </a:r>
            <a:endParaRPr lang="de-DE" altLang="de-DE" sz="1800"/>
          </a:p>
        </p:txBody>
      </p:sp>
      <p:sp>
        <p:nvSpPr>
          <p:cNvPr id="6" name="Textfeld 5"/>
          <p:cNvSpPr txBox="1">
            <a:spLocks noChangeArrowheads="1"/>
          </p:cNvSpPr>
          <p:nvPr/>
        </p:nvSpPr>
        <p:spPr bwMode="auto">
          <a:xfrm>
            <a:off x="4011613" y="2784475"/>
            <a:ext cx="1928812"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2000" b="1" dirty="0"/>
              <a:t>Liturgie =   </a:t>
            </a:r>
            <a:br>
              <a:rPr lang="de-CH" altLang="de-DE" sz="2000" b="1" dirty="0"/>
            </a:br>
            <a:r>
              <a:rPr lang="de-CH" altLang="de-DE" sz="1800" dirty="0"/>
              <a:t>Feier des Glaubens, </a:t>
            </a:r>
          </a:p>
          <a:p>
            <a:pPr eaLnBrk="1" hangingPunct="1">
              <a:spcBef>
                <a:spcPct val="0"/>
              </a:spcBef>
              <a:buFontTx/>
              <a:buNone/>
            </a:pPr>
            <a:r>
              <a:rPr lang="de-CH" altLang="de-DE" sz="1800" dirty="0"/>
              <a:t>Dialog mit Gott</a:t>
            </a:r>
            <a:endParaRPr lang="de-DE" altLang="de-DE" sz="1800" dirty="0"/>
          </a:p>
        </p:txBody>
      </p:sp>
      <p:sp>
        <p:nvSpPr>
          <p:cNvPr id="7" name="Textfeld 6"/>
          <p:cNvSpPr txBox="1">
            <a:spLocks noChangeArrowheads="1"/>
          </p:cNvSpPr>
          <p:nvPr/>
        </p:nvSpPr>
        <p:spPr bwMode="auto">
          <a:xfrm>
            <a:off x="5529263" y="5157788"/>
            <a:ext cx="27146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CH" altLang="de-DE" sz="2000" b="1"/>
              <a:t>Martyria</a:t>
            </a:r>
          </a:p>
          <a:p>
            <a:pPr eaLnBrk="1" hangingPunct="1">
              <a:spcBef>
                <a:spcPct val="0"/>
              </a:spcBef>
              <a:buFontTx/>
              <a:buNone/>
            </a:pPr>
            <a:r>
              <a:rPr lang="de-CH" altLang="de-DE" sz="1800"/>
              <a:t>(den Glauben </a:t>
            </a:r>
          </a:p>
          <a:p>
            <a:pPr eaLnBrk="1" hangingPunct="1">
              <a:spcBef>
                <a:spcPct val="0"/>
              </a:spcBef>
              <a:buFontTx/>
              <a:buNone/>
            </a:pPr>
            <a:r>
              <a:rPr lang="de-CH" altLang="de-DE" sz="1800"/>
              <a:t>bezeugen und zeigen)</a:t>
            </a:r>
            <a:endParaRPr lang="de-DE" altLang="de-DE" sz="1800"/>
          </a:p>
        </p:txBody>
      </p:sp>
      <p:sp>
        <p:nvSpPr>
          <p:cNvPr id="5133" name="Line 14"/>
          <p:cNvSpPr>
            <a:spLocks noChangeShapeType="1"/>
          </p:cNvSpPr>
          <p:nvPr/>
        </p:nvSpPr>
        <p:spPr bwMode="auto">
          <a:xfrm flipH="1">
            <a:off x="0" y="-727075"/>
            <a:ext cx="9144000" cy="0"/>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 name="Textfeld 8"/>
          <p:cNvSpPr txBox="1"/>
          <p:nvPr/>
        </p:nvSpPr>
        <p:spPr>
          <a:xfrm>
            <a:off x="1043608" y="620688"/>
            <a:ext cx="662473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de-DE" sz="2400" dirty="0">
                <a:latin typeface="+mj-lt"/>
              </a:rPr>
              <a:t>Die Kennzeichen der Kirche Jesu Christi</a:t>
            </a:r>
          </a:p>
        </p:txBody>
      </p:sp>
      <p:sp>
        <p:nvSpPr>
          <p:cNvPr id="10" name="Textfeld 9"/>
          <p:cNvSpPr txBox="1"/>
          <p:nvPr/>
        </p:nvSpPr>
        <p:spPr>
          <a:xfrm>
            <a:off x="3275856" y="4284385"/>
            <a:ext cx="2664569" cy="584775"/>
          </a:xfrm>
          <a:prstGeom prst="rect">
            <a:avLst/>
          </a:prstGeom>
          <a:noFill/>
        </p:spPr>
        <p:txBody>
          <a:bodyPr wrap="square" rtlCol="0">
            <a:spAutoFit/>
          </a:bodyPr>
          <a:lstStyle/>
          <a:p>
            <a:r>
              <a:rPr lang="de-DE" sz="3200" b="1" dirty="0">
                <a:latin typeface="Calibri" panose="020F0502020204030204" pitchFamily="34" charset="0"/>
                <a:cs typeface="Calibri" panose="020F0502020204030204" pitchFamily="34" charset="0"/>
              </a:rPr>
              <a:t>Jesus Christus</a:t>
            </a:r>
          </a:p>
        </p:txBody>
      </p:sp>
      <p:sp>
        <p:nvSpPr>
          <p:cNvPr id="2" name="Textfeld 1"/>
          <p:cNvSpPr txBox="1"/>
          <p:nvPr/>
        </p:nvSpPr>
        <p:spPr>
          <a:xfrm>
            <a:off x="611560" y="1412776"/>
            <a:ext cx="2808312" cy="1200329"/>
          </a:xfrm>
          <a:prstGeom prst="rect">
            <a:avLst/>
          </a:prstGeom>
          <a:noFill/>
        </p:spPr>
        <p:txBody>
          <a:bodyPr wrap="square" rtlCol="0">
            <a:spAutoFit/>
          </a:bodyPr>
          <a:lstStyle/>
          <a:p>
            <a:r>
              <a:rPr lang="de-DE" dirty="0" err="1"/>
              <a:t>Una</a:t>
            </a:r>
            <a:endParaRPr lang="de-DE" dirty="0"/>
          </a:p>
          <a:p>
            <a:r>
              <a:rPr lang="de-DE" dirty="0" err="1"/>
              <a:t>Sancta</a:t>
            </a:r>
            <a:endParaRPr lang="de-DE" dirty="0"/>
          </a:p>
          <a:p>
            <a:r>
              <a:rPr lang="de-DE" dirty="0" err="1"/>
              <a:t>Apostolica</a:t>
            </a:r>
            <a:endParaRPr lang="de-DE" dirty="0"/>
          </a:p>
          <a:p>
            <a:r>
              <a:rPr lang="de-DE" dirty="0" err="1"/>
              <a:t>catholica</a:t>
            </a:r>
            <a:endParaRPr lang="de-DE" dirty="0"/>
          </a:p>
        </p:txBody>
      </p:sp>
    </p:spTree>
    <p:extLst>
      <p:ext uri="{BB962C8B-B14F-4D97-AF65-F5344CB8AC3E}">
        <p14:creationId xmlns:p14="http://schemas.microsoft.com/office/powerpoint/2010/main" val="4210668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p:cTn id="19"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p:cTn id="25"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p:cTn id="31"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 calcmode="lin" valueType="num">
                                      <p:cBhvr>
                                        <p:cTn id="37"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 calcmode="lin" valueType="num">
                                      <p:cBhvr>
                                        <p:cTn id="43"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4" dur="500" fill="hold"/>
                                        <p:tgtEl>
                                          <p:spTgt spid="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6" presetClass="entr" presetSubtype="0" fill="hold" nodeType="click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animEffect transition="in" filter="wipe(down)">
                                      <p:cBhvr>
                                        <p:cTn id="49" dur="580">
                                          <p:stCondLst>
                                            <p:cond delay="0"/>
                                          </p:stCondLst>
                                        </p:cTn>
                                        <p:tgtEl>
                                          <p:spTgt spid="3">
                                            <p:txEl>
                                              <p:pRg st="0" end="0"/>
                                            </p:txEl>
                                          </p:spTgt>
                                        </p:tgtEl>
                                      </p:cBhvr>
                                    </p:animEffect>
                                    <p:anim calcmode="lin" valueType="num">
                                      <p:cBhvr>
                                        <p:cTn id="5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55" dur="26">
                                          <p:stCondLst>
                                            <p:cond delay="650"/>
                                          </p:stCondLst>
                                        </p:cTn>
                                        <p:tgtEl>
                                          <p:spTgt spid="3">
                                            <p:txEl>
                                              <p:pRg st="0" end="0"/>
                                            </p:txEl>
                                          </p:spTgt>
                                        </p:tgtEl>
                                      </p:cBhvr>
                                      <p:to x="100000" y="60000"/>
                                    </p:animScale>
                                    <p:animScale>
                                      <p:cBhvr>
                                        <p:cTn id="56" dur="166" decel="50000">
                                          <p:stCondLst>
                                            <p:cond delay="676"/>
                                          </p:stCondLst>
                                        </p:cTn>
                                        <p:tgtEl>
                                          <p:spTgt spid="3">
                                            <p:txEl>
                                              <p:pRg st="0" end="0"/>
                                            </p:txEl>
                                          </p:spTgt>
                                        </p:tgtEl>
                                      </p:cBhvr>
                                      <p:to x="100000" y="100000"/>
                                    </p:animScale>
                                    <p:animScale>
                                      <p:cBhvr>
                                        <p:cTn id="57" dur="26">
                                          <p:stCondLst>
                                            <p:cond delay="1312"/>
                                          </p:stCondLst>
                                        </p:cTn>
                                        <p:tgtEl>
                                          <p:spTgt spid="3">
                                            <p:txEl>
                                              <p:pRg st="0" end="0"/>
                                            </p:txEl>
                                          </p:spTgt>
                                        </p:tgtEl>
                                      </p:cBhvr>
                                      <p:to x="100000" y="80000"/>
                                    </p:animScale>
                                    <p:animScale>
                                      <p:cBhvr>
                                        <p:cTn id="58" dur="166" decel="50000">
                                          <p:stCondLst>
                                            <p:cond delay="1338"/>
                                          </p:stCondLst>
                                        </p:cTn>
                                        <p:tgtEl>
                                          <p:spTgt spid="3">
                                            <p:txEl>
                                              <p:pRg st="0" end="0"/>
                                            </p:txEl>
                                          </p:spTgt>
                                        </p:tgtEl>
                                      </p:cBhvr>
                                      <p:to x="100000" y="100000"/>
                                    </p:animScale>
                                    <p:animScale>
                                      <p:cBhvr>
                                        <p:cTn id="59" dur="26">
                                          <p:stCondLst>
                                            <p:cond delay="1642"/>
                                          </p:stCondLst>
                                        </p:cTn>
                                        <p:tgtEl>
                                          <p:spTgt spid="3">
                                            <p:txEl>
                                              <p:pRg st="0" end="0"/>
                                            </p:txEl>
                                          </p:spTgt>
                                        </p:tgtEl>
                                      </p:cBhvr>
                                      <p:to x="100000" y="90000"/>
                                    </p:animScale>
                                    <p:animScale>
                                      <p:cBhvr>
                                        <p:cTn id="60" dur="166" decel="50000">
                                          <p:stCondLst>
                                            <p:cond delay="1668"/>
                                          </p:stCondLst>
                                        </p:cTn>
                                        <p:tgtEl>
                                          <p:spTgt spid="3">
                                            <p:txEl>
                                              <p:pRg st="0" end="0"/>
                                            </p:txEl>
                                          </p:spTgt>
                                        </p:tgtEl>
                                      </p:cBhvr>
                                      <p:to x="100000" y="100000"/>
                                    </p:animScale>
                                    <p:animScale>
                                      <p:cBhvr>
                                        <p:cTn id="61" dur="26">
                                          <p:stCondLst>
                                            <p:cond delay="1808"/>
                                          </p:stCondLst>
                                        </p:cTn>
                                        <p:tgtEl>
                                          <p:spTgt spid="3">
                                            <p:txEl>
                                              <p:pRg st="0" end="0"/>
                                            </p:txEl>
                                          </p:spTgt>
                                        </p:tgtEl>
                                      </p:cBhvr>
                                      <p:to x="100000" y="95000"/>
                                    </p:animScale>
                                    <p:animScale>
                                      <p:cBhvr>
                                        <p:cTn id="62" dur="166" decel="50000">
                                          <p:stCondLst>
                                            <p:cond delay="1834"/>
                                          </p:stCondLst>
                                        </p:cTn>
                                        <p:tgtEl>
                                          <p:spTgt spid="3">
                                            <p:txEl>
                                              <p:pRg st="0" end="0"/>
                                            </p:txEl>
                                          </p:spTgt>
                                        </p:tgtEl>
                                      </p:cBhvr>
                                      <p:to x="100000" y="100000"/>
                                    </p:animScale>
                                  </p:childTnLst>
                                </p:cTn>
                              </p:par>
                            </p:childTnLst>
                          </p:cTn>
                        </p:par>
                      </p:childTnLst>
                    </p:cTn>
                  </p:par>
                  <p:par>
                    <p:cTn id="63" fill="hold" nodeType="clickPar">
                      <p:stCondLst>
                        <p:cond delay="indefinite"/>
                      </p:stCondLst>
                      <p:childTnLst>
                        <p:par>
                          <p:cTn id="64" fill="hold" nodeType="withGroup">
                            <p:stCondLst>
                              <p:cond delay="0"/>
                            </p:stCondLst>
                            <p:childTnLst>
                              <p:par>
                                <p:cTn id="65" presetID="26" presetClass="entr" presetSubtype="0" fill="hold" nodeType="clickEffect">
                                  <p:stCondLst>
                                    <p:cond delay="0"/>
                                  </p:stCondLst>
                                  <p:childTnLst>
                                    <p:set>
                                      <p:cBhvr>
                                        <p:cTn id="66" dur="1" fill="hold">
                                          <p:stCondLst>
                                            <p:cond delay="0"/>
                                          </p:stCondLst>
                                        </p:cTn>
                                        <p:tgtEl>
                                          <p:spTgt spid="3">
                                            <p:txEl>
                                              <p:pRg st="1" end="1"/>
                                            </p:txEl>
                                          </p:spTgt>
                                        </p:tgtEl>
                                        <p:attrNameLst>
                                          <p:attrName>style.visibility</p:attrName>
                                        </p:attrNameLst>
                                      </p:cBhvr>
                                      <p:to>
                                        <p:strVal val="visible"/>
                                      </p:to>
                                    </p:set>
                                    <p:animEffect transition="in" filter="wipe(down)">
                                      <p:cBhvr>
                                        <p:cTn id="67" dur="580">
                                          <p:stCondLst>
                                            <p:cond delay="0"/>
                                          </p:stCondLst>
                                        </p:cTn>
                                        <p:tgtEl>
                                          <p:spTgt spid="3">
                                            <p:txEl>
                                              <p:pRg st="1" end="1"/>
                                            </p:txEl>
                                          </p:spTgt>
                                        </p:tgtEl>
                                      </p:cBhvr>
                                    </p:animEffect>
                                    <p:anim calcmode="lin" valueType="num">
                                      <p:cBhvr>
                                        <p:cTn id="6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73" dur="26">
                                          <p:stCondLst>
                                            <p:cond delay="650"/>
                                          </p:stCondLst>
                                        </p:cTn>
                                        <p:tgtEl>
                                          <p:spTgt spid="3">
                                            <p:txEl>
                                              <p:pRg st="1" end="1"/>
                                            </p:txEl>
                                          </p:spTgt>
                                        </p:tgtEl>
                                      </p:cBhvr>
                                      <p:to x="100000" y="60000"/>
                                    </p:animScale>
                                    <p:animScale>
                                      <p:cBhvr>
                                        <p:cTn id="74" dur="166" decel="50000">
                                          <p:stCondLst>
                                            <p:cond delay="676"/>
                                          </p:stCondLst>
                                        </p:cTn>
                                        <p:tgtEl>
                                          <p:spTgt spid="3">
                                            <p:txEl>
                                              <p:pRg st="1" end="1"/>
                                            </p:txEl>
                                          </p:spTgt>
                                        </p:tgtEl>
                                      </p:cBhvr>
                                      <p:to x="100000" y="100000"/>
                                    </p:animScale>
                                    <p:animScale>
                                      <p:cBhvr>
                                        <p:cTn id="75" dur="26">
                                          <p:stCondLst>
                                            <p:cond delay="1312"/>
                                          </p:stCondLst>
                                        </p:cTn>
                                        <p:tgtEl>
                                          <p:spTgt spid="3">
                                            <p:txEl>
                                              <p:pRg st="1" end="1"/>
                                            </p:txEl>
                                          </p:spTgt>
                                        </p:tgtEl>
                                      </p:cBhvr>
                                      <p:to x="100000" y="80000"/>
                                    </p:animScale>
                                    <p:animScale>
                                      <p:cBhvr>
                                        <p:cTn id="76" dur="166" decel="50000">
                                          <p:stCondLst>
                                            <p:cond delay="1338"/>
                                          </p:stCondLst>
                                        </p:cTn>
                                        <p:tgtEl>
                                          <p:spTgt spid="3">
                                            <p:txEl>
                                              <p:pRg st="1" end="1"/>
                                            </p:txEl>
                                          </p:spTgt>
                                        </p:tgtEl>
                                      </p:cBhvr>
                                      <p:to x="100000" y="100000"/>
                                    </p:animScale>
                                    <p:animScale>
                                      <p:cBhvr>
                                        <p:cTn id="77" dur="26">
                                          <p:stCondLst>
                                            <p:cond delay="1642"/>
                                          </p:stCondLst>
                                        </p:cTn>
                                        <p:tgtEl>
                                          <p:spTgt spid="3">
                                            <p:txEl>
                                              <p:pRg st="1" end="1"/>
                                            </p:txEl>
                                          </p:spTgt>
                                        </p:tgtEl>
                                      </p:cBhvr>
                                      <p:to x="100000" y="90000"/>
                                    </p:animScale>
                                    <p:animScale>
                                      <p:cBhvr>
                                        <p:cTn id="78" dur="166" decel="50000">
                                          <p:stCondLst>
                                            <p:cond delay="1668"/>
                                          </p:stCondLst>
                                        </p:cTn>
                                        <p:tgtEl>
                                          <p:spTgt spid="3">
                                            <p:txEl>
                                              <p:pRg st="1" end="1"/>
                                            </p:txEl>
                                          </p:spTgt>
                                        </p:tgtEl>
                                      </p:cBhvr>
                                      <p:to x="100000" y="100000"/>
                                    </p:animScale>
                                    <p:animScale>
                                      <p:cBhvr>
                                        <p:cTn id="79" dur="26">
                                          <p:stCondLst>
                                            <p:cond delay="1808"/>
                                          </p:stCondLst>
                                        </p:cTn>
                                        <p:tgtEl>
                                          <p:spTgt spid="3">
                                            <p:txEl>
                                              <p:pRg st="1" end="1"/>
                                            </p:txEl>
                                          </p:spTgt>
                                        </p:tgtEl>
                                      </p:cBhvr>
                                      <p:to x="100000" y="95000"/>
                                    </p:animScale>
                                    <p:animScale>
                                      <p:cBhvr>
                                        <p:cTn id="80"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ssdiagramm: Prozess 3"/>
          <p:cNvSpPr/>
          <p:nvPr/>
        </p:nvSpPr>
        <p:spPr>
          <a:xfrm>
            <a:off x="107504" y="1444625"/>
            <a:ext cx="1923531" cy="27051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5" name="Grafik 4" descr="Bildergebnis für schiff auf see"/>
          <p:cNvPicPr/>
          <p:nvPr/>
        </p:nvPicPr>
        <p:blipFill rotWithShape="1">
          <a:blip r:embed="rId2">
            <a:extLst>
              <a:ext uri="{28A0092B-C50C-407E-A947-70E740481C1C}">
                <a14:useLocalDpi xmlns:a14="http://schemas.microsoft.com/office/drawing/2010/main" val="0"/>
              </a:ext>
            </a:extLst>
          </a:blip>
          <a:srcRect t="23194" r="64167" b="15556"/>
          <a:stretch/>
        </p:blipFill>
        <p:spPr bwMode="auto">
          <a:xfrm>
            <a:off x="107504" y="1716087"/>
            <a:ext cx="1923531" cy="2162175"/>
          </a:xfrm>
          <a:prstGeom prst="rect">
            <a:avLst/>
          </a:prstGeom>
          <a:ln>
            <a:noFill/>
          </a:ln>
          <a:effectLst>
            <a:softEdge rad="112500"/>
          </a:effectLst>
          <a:extLst>
            <a:ext uri="{53640926-AAD7-44D8-BBD7-CCE9431645EC}">
              <a14:shadowObscured xmlns:a14="http://schemas.microsoft.com/office/drawing/2010/main"/>
            </a:ext>
          </a:extLst>
        </p:spPr>
      </p:pic>
      <p:pic>
        <p:nvPicPr>
          <p:cNvPr id="24587" name="Grafik 288" descr="https://www.iconexperience.com/_img/g_collection_png/standard/512x512/person.png"/>
          <p:cNvPicPr>
            <a:picLocks noChangeAspect="1" noChangeArrowheads="1"/>
          </p:cNvPicPr>
          <p:nvPr/>
        </p:nvPicPr>
        <p:blipFill>
          <a:blip r:embed="rId3">
            <a:extLst>
              <a:ext uri="{28A0092B-C50C-407E-A947-70E740481C1C}">
                <a14:useLocalDpi xmlns:a14="http://schemas.microsoft.com/office/drawing/2010/main" val="0"/>
              </a:ext>
            </a:extLst>
          </a:blip>
          <a:srcRect l="29730" r="26488"/>
          <a:stretch>
            <a:fillRect/>
          </a:stretch>
        </p:blipFill>
        <p:spPr bwMode="auto">
          <a:xfrm>
            <a:off x="2195736" y="1444625"/>
            <a:ext cx="73025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24590" name="Grafik 289" descr="https://www.iconexperience.com/_img/g_collection_png/standard/512x512/person.png"/>
          <p:cNvPicPr>
            <a:picLocks noChangeAspect="1" noChangeArrowheads="1"/>
          </p:cNvPicPr>
          <p:nvPr/>
        </p:nvPicPr>
        <p:blipFill>
          <a:blip r:embed="rId3">
            <a:extLst>
              <a:ext uri="{28A0092B-C50C-407E-A947-70E740481C1C}">
                <a14:useLocalDpi xmlns:a14="http://schemas.microsoft.com/office/drawing/2010/main" val="0"/>
              </a:ext>
            </a:extLst>
          </a:blip>
          <a:srcRect l="29730" r="26488"/>
          <a:stretch>
            <a:fillRect/>
          </a:stretch>
        </p:blipFill>
        <p:spPr bwMode="auto">
          <a:xfrm>
            <a:off x="2987824" y="1444624"/>
            <a:ext cx="73025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24591" name="Grafik 290" descr="https://www.iconexperience.com/_img/g_collection_png/standard/512x512/person.png"/>
          <p:cNvPicPr>
            <a:picLocks noChangeAspect="1" noChangeArrowheads="1"/>
          </p:cNvPicPr>
          <p:nvPr/>
        </p:nvPicPr>
        <p:blipFill>
          <a:blip r:embed="rId3">
            <a:extLst>
              <a:ext uri="{28A0092B-C50C-407E-A947-70E740481C1C}">
                <a14:useLocalDpi xmlns:a14="http://schemas.microsoft.com/office/drawing/2010/main" val="0"/>
              </a:ext>
            </a:extLst>
          </a:blip>
          <a:srcRect l="29730" r="26488"/>
          <a:stretch>
            <a:fillRect/>
          </a:stretch>
        </p:blipFill>
        <p:spPr bwMode="auto">
          <a:xfrm>
            <a:off x="5691157" y="1783715"/>
            <a:ext cx="730250" cy="1666875"/>
          </a:xfrm>
          <a:prstGeom prst="rect">
            <a:avLst/>
          </a:prstGeom>
          <a:noFill/>
          <a:extLst>
            <a:ext uri="{909E8E84-426E-40DD-AFC4-6F175D3DCCD1}">
              <a14:hiddenFill xmlns:a14="http://schemas.microsoft.com/office/drawing/2010/main">
                <a:solidFill>
                  <a:srgbClr val="FFFFFF"/>
                </a:solidFill>
              </a14:hiddenFill>
            </a:ext>
          </a:extLst>
        </p:spPr>
      </p:pic>
      <p:sp>
        <p:nvSpPr>
          <p:cNvPr id="6" name="Flussdiagramm: Prozess 297"/>
          <p:cNvSpPr>
            <a:spLocks noChangeArrowheads="1"/>
          </p:cNvSpPr>
          <p:nvPr/>
        </p:nvSpPr>
        <p:spPr bwMode="auto">
          <a:xfrm>
            <a:off x="6656427" y="188640"/>
            <a:ext cx="2400300" cy="3857625"/>
          </a:xfrm>
          <a:prstGeom prst="flowChartProcess">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itchFamily="34" charset="0"/>
            </a:endParaRPr>
          </a:p>
        </p:txBody>
      </p:sp>
      <p:pic>
        <p:nvPicPr>
          <p:cNvPr id="24581" name="Grafik 310" descr="https://www.iconexperience.com/_img/g_collection_png/standard/512x512/person.png"/>
          <p:cNvPicPr>
            <a:picLocks noChangeAspect="1" noChangeArrowheads="1"/>
          </p:cNvPicPr>
          <p:nvPr/>
        </p:nvPicPr>
        <p:blipFill>
          <a:blip r:embed="rId3">
            <a:extLst>
              <a:ext uri="{28A0092B-C50C-407E-A947-70E740481C1C}">
                <a14:useLocalDpi xmlns:a14="http://schemas.microsoft.com/office/drawing/2010/main" val="0"/>
              </a:ext>
            </a:extLst>
          </a:blip>
          <a:srcRect l="29730" r="26488"/>
          <a:stretch>
            <a:fillRect/>
          </a:stretch>
        </p:blipFill>
        <p:spPr bwMode="auto">
          <a:xfrm>
            <a:off x="7872356" y="4149080"/>
            <a:ext cx="730250" cy="1666875"/>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2"/>
          <p:cNvSpPr txBox="1">
            <a:spLocks noChangeArrowheads="1"/>
          </p:cNvSpPr>
          <p:nvPr/>
        </p:nvSpPr>
        <p:spPr bwMode="auto">
          <a:xfrm>
            <a:off x="2088733" y="859120"/>
            <a:ext cx="2305050" cy="504825"/>
          </a:xfrm>
          <a:prstGeom prst="rect">
            <a:avLst/>
          </a:prstGeom>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a:ln>
                  <a:noFill/>
                </a:ln>
                <a:solidFill>
                  <a:schemeClr val="tx1"/>
                </a:solidFill>
                <a:effectLst/>
                <a:latin typeface="Calibri" pitchFamily="34" charset="0"/>
                <a:ea typeface="Calibri" pitchFamily="34" charset="0"/>
                <a:cs typeface="Times New Roman" pitchFamily="18" charset="0"/>
              </a:rPr>
              <a:t>Jünger Jesu, Christen der ersten und zweiten Generation</a:t>
            </a:r>
            <a:endParaRPr kumimoji="0" lang="de-DE" altLang="de-DE" sz="1800" b="0" i="0" u="none" strike="noStrike" cap="none" normalizeH="0" baseline="0">
              <a:ln>
                <a:noFill/>
              </a:ln>
              <a:solidFill>
                <a:schemeClr val="tx1"/>
              </a:solidFill>
              <a:effectLst/>
              <a:latin typeface="Arial" pitchFamily="34" charset="0"/>
            </a:endParaRPr>
          </a:p>
        </p:txBody>
      </p:sp>
      <p:cxnSp>
        <p:nvCxnSpPr>
          <p:cNvPr id="13" name="Gerade Verbindung mit Pfeil 12"/>
          <p:cNvCxnSpPr/>
          <p:nvPr/>
        </p:nvCxnSpPr>
        <p:spPr>
          <a:xfrm>
            <a:off x="2267744" y="3126105"/>
            <a:ext cx="138112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 Box 10"/>
          <p:cNvSpPr txBox="1">
            <a:spLocks noChangeArrowheads="1"/>
          </p:cNvSpPr>
          <p:nvPr/>
        </p:nvSpPr>
        <p:spPr bwMode="auto">
          <a:xfrm>
            <a:off x="152400" y="4225925"/>
            <a:ext cx="1878635" cy="666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Erlebnis aus dem Leben Jesu</a:t>
            </a:r>
            <a:r>
              <a:rPr kumimoji="0" lang="de-DE" altLang="de-DE" sz="1100" b="0" i="0" u="none" strike="noStrike" cap="none" normalizeH="0" dirty="0">
                <a:ln>
                  <a:noFill/>
                </a:ln>
                <a:solidFill>
                  <a:schemeClr val="tx1"/>
                </a:solidFill>
                <a:effectLst/>
                <a:latin typeface="Calibri" pitchFamily="34" charset="0"/>
                <a:ea typeface="Calibri" pitchFamily="34" charset="0"/>
                <a:cs typeface="Times New Roman" pitchFamily="18" charset="0"/>
              </a:rPr>
              <a:t> </a:t>
            </a:r>
            <a:r>
              <a:rPr kumimoji="0" lang="de-DE" altLang="de-DE"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wird durch Erzählung zur Erfahrung</a:t>
            </a:r>
            <a:endParaRPr kumimoji="0" lang="de-DE" altLang="de-DE" sz="1800" b="0" i="0" u="none" strike="noStrike" cap="none" normalizeH="0" baseline="0" dirty="0">
              <a:ln>
                <a:noFill/>
              </a:ln>
              <a:solidFill>
                <a:schemeClr val="tx1"/>
              </a:solidFill>
              <a:effectLst/>
              <a:latin typeface="Arial" pitchFamily="34" charset="0"/>
            </a:endParaRPr>
          </a:p>
        </p:txBody>
      </p:sp>
      <p:sp>
        <p:nvSpPr>
          <p:cNvPr id="9" name="Text Box 20"/>
          <p:cNvSpPr txBox="1">
            <a:spLocks noChangeArrowheads="1"/>
          </p:cNvSpPr>
          <p:nvPr/>
        </p:nvSpPr>
        <p:spPr bwMode="auto">
          <a:xfrm>
            <a:off x="6961227" y="404664"/>
            <a:ext cx="1790700" cy="27813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itchFamily="34" charset="0"/>
            </a:endParaRPr>
          </a:p>
        </p:txBody>
      </p:sp>
      <p:cxnSp>
        <p:nvCxnSpPr>
          <p:cNvPr id="16" name="Gerade Verbindung mit Pfeil 15"/>
          <p:cNvCxnSpPr/>
          <p:nvPr/>
        </p:nvCxnSpPr>
        <p:spPr>
          <a:xfrm>
            <a:off x="4500532" y="3586824"/>
            <a:ext cx="238125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 Box 6"/>
          <p:cNvSpPr txBox="1">
            <a:spLocks noChangeArrowheads="1"/>
          </p:cNvSpPr>
          <p:nvPr/>
        </p:nvSpPr>
        <p:spPr bwMode="auto">
          <a:xfrm>
            <a:off x="6948264" y="2947591"/>
            <a:ext cx="1914525" cy="769441"/>
          </a:xfrm>
          <a:prstGeom prst="rect">
            <a:avLst/>
          </a:prstGeom>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Auf dem Hintergrund der in der Bibel „geronnenen“ Erfahrung mit Gott werden</a:t>
            </a:r>
            <a:r>
              <a:rPr kumimoji="0" lang="de-DE" altLang="de-DE" sz="1100" b="0" i="0" u="none" strike="noStrike" cap="none" normalizeH="0" dirty="0">
                <a:ln>
                  <a:noFill/>
                </a:ln>
                <a:solidFill>
                  <a:schemeClr val="tx1"/>
                </a:solidFill>
                <a:effectLst/>
                <a:latin typeface="Calibri" pitchFamily="34" charset="0"/>
                <a:ea typeface="Calibri" pitchFamily="34" charset="0"/>
                <a:cs typeface="Times New Roman" pitchFamily="18" charset="0"/>
              </a:rPr>
              <a:t> die Evangelien </a:t>
            </a:r>
            <a:r>
              <a:rPr kumimoji="0" lang="de-DE" altLang="de-DE" sz="1100" b="0" i="0" u="none" strike="noStrike" cap="none" normalizeH="0" dirty="0" err="1">
                <a:ln>
                  <a:noFill/>
                </a:ln>
                <a:solidFill>
                  <a:schemeClr val="tx1"/>
                </a:solidFill>
                <a:effectLst/>
                <a:latin typeface="Calibri" pitchFamily="34" charset="0"/>
                <a:ea typeface="Calibri" pitchFamily="34" charset="0"/>
                <a:cs typeface="Times New Roman" pitchFamily="18" charset="0"/>
              </a:rPr>
              <a:t>fgeschrieben</a:t>
            </a:r>
            <a:endParaRPr kumimoji="0" lang="de-DE" altLang="de-DE" sz="1800" b="0" i="0" u="none" strike="noStrike" cap="none" normalizeH="0" baseline="0" dirty="0">
              <a:ln>
                <a:noFill/>
              </a:ln>
              <a:solidFill>
                <a:schemeClr val="tx1"/>
              </a:solidFill>
              <a:effectLst/>
              <a:latin typeface="Arial" pitchFamily="34" charset="0"/>
            </a:endParaRPr>
          </a:p>
        </p:txBody>
      </p:sp>
      <p:cxnSp>
        <p:nvCxnSpPr>
          <p:cNvPr id="18" name="Gerade Verbindung 17"/>
          <p:cNvCxnSpPr/>
          <p:nvPr/>
        </p:nvCxnSpPr>
        <p:spPr>
          <a:xfrm>
            <a:off x="4726603" y="-239291"/>
            <a:ext cx="28575" cy="532447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1" name="Text Box 2"/>
          <p:cNvSpPr txBox="1">
            <a:spLocks noChangeArrowheads="1"/>
          </p:cNvSpPr>
          <p:nvPr/>
        </p:nvSpPr>
        <p:spPr bwMode="auto">
          <a:xfrm>
            <a:off x="2122934" y="3339653"/>
            <a:ext cx="2305050" cy="7066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Mündliche Weitergabe der Erzählung und produktive geistgewirkter Ausbau der Jesusüberlieferung.</a:t>
            </a:r>
            <a:endParaRPr kumimoji="0" lang="de-DE" altLang="de-DE" sz="1800" b="0" i="0" u="none" strike="noStrike" cap="none" normalizeH="0" baseline="0" dirty="0">
              <a:ln>
                <a:noFill/>
              </a:ln>
              <a:solidFill>
                <a:schemeClr val="tx1"/>
              </a:solidFill>
              <a:effectLst/>
              <a:latin typeface="Arial" pitchFamily="34" charset="0"/>
            </a:endParaRPr>
          </a:p>
        </p:txBody>
      </p:sp>
      <p:sp>
        <p:nvSpPr>
          <p:cNvPr id="12" name="Text Box 9"/>
          <p:cNvSpPr txBox="1">
            <a:spLocks noChangeArrowheads="1"/>
          </p:cNvSpPr>
          <p:nvPr/>
        </p:nvSpPr>
        <p:spPr bwMode="auto">
          <a:xfrm>
            <a:off x="5364088" y="5805264"/>
            <a:ext cx="3743325" cy="7694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a:ln>
                  <a:noFill/>
                </a:ln>
                <a:solidFill>
                  <a:schemeClr val="tx1"/>
                </a:solidFill>
                <a:effectLst/>
                <a:latin typeface="Calibri" pitchFamily="34" charset="0"/>
                <a:ea typeface="Calibri" pitchFamily="34" charset="0"/>
                <a:cs typeface="Times New Roman" pitchFamily="18" charset="0"/>
              </a:rPr>
              <a:t>Eigene  Erlebnisse, die als Erfahrungen mit Gott mit den Erfahrungen der ersten Christen „vergleichbar“ sind, werden auf dem Hintergrund gedeutet und fließen in den Entstehungsprozess mit ein.</a:t>
            </a:r>
            <a:endParaRPr kumimoji="0" lang="de-DE" altLang="de-DE" sz="1800" b="0" i="0" u="none" strike="noStrike" cap="none" normalizeH="0" baseline="0">
              <a:ln>
                <a:noFill/>
              </a:ln>
              <a:solidFill>
                <a:schemeClr val="tx1"/>
              </a:solidFill>
              <a:effectLst/>
              <a:latin typeface="Arial" pitchFamily="34" charset="0"/>
            </a:endParaRPr>
          </a:p>
        </p:txBody>
      </p:sp>
      <p:cxnSp>
        <p:nvCxnSpPr>
          <p:cNvPr id="21" name="Gerade Verbindung mit Pfeil 20"/>
          <p:cNvCxnSpPr/>
          <p:nvPr/>
        </p:nvCxnSpPr>
        <p:spPr>
          <a:xfrm flipV="1">
            <a:off x="7607300" y="4497387"/>
            <a:ext cx="0" cy="685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a:off x="8892480" y="4484473"/>
            <a:ext cx="0" cy="7239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 Box 16"/>
          <p:cNvSpPr txBox="1">
            <a:spLocks noChangeArrowheads="1"/>
          </p:cNvSpPr>
          <p:nvPr/>
        </p:nvSpPr>
        <p:spPr bwMode="auto">
          <a:xfrm>
            <a:off x="4935462" y="859120"/>
            <a:ext cx="1580754" cy="666750"/>
          </a:xfrm>
          <a:prstGeom prst="rect">
            <a:avLst/>
          </a:prstGeom>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Verschriftlichung(en): Jünger Jesu</a:t>
            </a:r>
            <a:r>
              <a:rPr kumimoji="0" lang="de-DE" altLang="de-DE" sz="1100" b="0" i="0" u="none" strike="noStrike" cap="none" normalizeH="0" dirty="0">
                <a:ln>
                  <a:noFill/>
                </a:ln>
                <a:solidFill>
                  <a:schemeClr val="tx1"/>
                </a:solidFill>
                <a:effectLst/>
                <a:latin typeface="Calibri" pitchFamily="34" charset="0"/>
                <a:ea typeface="Calibri" pitchFamily="34" charset="0"/>
                <a:cs typeface="Times New Roman" pitchFamily="18" charset="0"/>
              </a:rPr>
              <a:t> der dritten und vierten Generation</a:t>
            </a:r>
            <a:endParaRPr kumimoji="0" lang="de-DE" altLang="de-DE" sz="1800" b="0" i="0" u="none" strike="noStrike" cap="none" normalizeH="0" baseline="0" dirty="0">
              <a:ln>
                <a:noFill/>
              </a:ln>
              <a:solidFill>
                <a:schemeClr val="tx1"/>
              </a:solidFill>
              <a:effectLst/>
              <a:latin typeface="Arial" pitchFamily="34" charset="0"/>
            </a:endParaRPr>
          </a:p>
        </p:txBody>
      </p:sp>
      <p:sp>
        <p:nvSpPr>
          <p:cNvPr id="15" name="Textfeld 311"/>
          <p:cNvSpPr txBox="1">
            <a:spLocks noChangeArrowheads="1"/>
          </p:cNvSpPr>
          <p:nvPr/>
        </p:nvSpPr>
        <p:spPr bwMode="auto">
          <a:xfrm>
            <a:off x="739292" y="2060848"/>
            <a:ext cx="704850" cy="1371600"/>
          </a:xfrm>
          <a:prstGeom prst="rect">
            <a:avLst/>
          </a:prstGeom>
          <a:solidFill>
            <a:srgbClr val="FFFFFF">
              <a:alpha val="0"/>
            </a:srgbClr>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0" b="1" i="0" u="none" strike="noStrike" cap="none" normalizeH="0" baseline="0" dirty="0">
                <a:ln>
                  <a:noFill/>
                </a:ln>
                <a:solidFill>
                  <a:schemeClr val="tx1"/>
                </a:solidFill>
                <a:effectLst/>
                <a:latin typeface="Calibri" pitchFamily="34" charset="0"/>
                <a:ea typeface="Calibri" pitchFamily="34" charset="0"/>
                <a:cs typeface="Calibri" pitchFamily="34" charset="0"/>
              </a:rPr>
              <a:t>?</a:t>
            </a:r>
            <a:endParaRPr kumimoji="0" lang="de-DE" altLang="de-DE" sz="1800" b="0" i="0" u="none" strike="noStrike" cap="none" normalizeH="0" baseline="0" dirty="0">
              <a:ln>
                <a:noFill/>
              </a:ln>
              <a:solidFill>
                <a:schemeClr val="tx1"/>
              </a:solidFill>
              <a:effectLst/>
              <a:latin typeface="Arial" pitchFamily="34" charset="0"/>
            </a:endParaRPr>
          </a:p>
        </p:txBody>
      </p:sp>
      <p:sp>
        <p:nvSpPr>
          <p:cNvPr id="17" name="Text Box 4"/>
          <p:cNvSpPr txBox="1">
            <a:spLocks noChangeArrowheads="1"/>
          </p:cNvSpPr>
          <p:nvPr/>
        </p:nvSpPr>
        <p:spPr bwMode="auto">
          <a:xfrm>
            <a:off x="152400" y="4941168"/>
            <a:ext cx="4602778" cy="184482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Evangelien</a:t>
            </a:r>
            <a:endParaRPr kumimoji="0" lang="de-DE" altLang="de-DE" sz="1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Calibri" panose="020F0502020204030204" pitchFamily="34" charset="0"/>
                <a:ea typeface="Calibri" pitchFamily="34" charset="0"/>
                <a:cs typeface="Calibri" panose="020F0502020204030204" pitchFamily="34" charset="0"/>
              </a:rPr>
              <a:t>1. Hätte es Erzählungen über Jesus gegeben, wenn sich gar nicht ereignet hätte?</a:t>
            </a:r>
            <a:endParaRPr kumimoji="0" lang="de-DE" altLang="de-DE" sz="1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Calibri" panose="020F0502020204030204" pitchFamily="34" charset="0"/>
                <a:ea typeface="Calibri" pitchFamily="34" charset="0"/>
                <a:cs typeface="Calibri" panose="020F0502020204030204" pitchFamily="34" charset="0"/>
              </a:rPr>
              <a:t>2. Die</a:t>
            </a:r>
            <a:r>
              <a:rPr kumimoji="0" lang="de-DE" altLang="de-DE" sz="1400" b="0" i="0" u="none" strike="noStrike" cap="none" normalizeH="0" dirty="0">
                <a:ln>
                  <a:noFill/>
                </a:ln>
                <a:solidFill>
                  <a:schemeClr val="tx1"/>
                </a:solidFill>
                <a:effectLst/>
                <a:latin typeface="Calibri" panose="020F0502020204030204" pitchFamily="34" charset="0"/>
                <a:ea typeface="Calibri" pitchFamily="34" charset="0"/>
                <a:cs typeface="Calibri" panose="020F0502020204030204" pitchFamily="34" charset="0"/>
              </a:rPr>
              <a:t> Geschichten wurden wie üblich erst mündlich weitergegeben.</a:t>
            </a:r>
          </a:p>
          <a:p>
            <a:pPr marL="0" marR="0" lvl="0" indent="0" algn="l" defTabSz="914400" rtl="0" eaLnBrk="0" fontAlgn="base" latinLnBrk="0" hangingPunct="0">
              <a:lnSpc>
                <a:spcPct val="100000"/>
              </a:lnSpc>
              <a:spcBef>
                <a:spcPct val="0"/>
              </a:spcBef>
              <a:spcAft>
                <a:spcPct val="0"/>
              </a:spcAft>
              <a:buClrTx/>
              <a:buSzTx/>
              <a:buFontTx/>
              <a:buNone/>
              <a:tabLst/>
            </a:pPr>
            <a:r>
              <a:rPr lang="de-DE" altLang="de-DE" sz="1400" baseline="0" dirty="0">
                <a:latin typeface="Calibri" panose="020F0502020204030204" pitchFamily="34" charset="0"/>
                <a:cs typeface="Calibri" panose="020F0502020204030204" pitchFamily="34" charset="0"/>
              </a:rPr>
              <a:t>3. Sie sind erst 40 – 50 Jahren nach Jesu Auferstehung</a:t>
            </a:r>
            <a:r>
              <a:rPr lang="de-DE" altLang="de-DE" sz="1400" dirty="0">
                <a:latin typeface="Calibri" panose="020F0502020204030204" pitchFamily="34" charset="0"/>
                <a:cs typeface="Calibri" panose="020F0502020204030204" pitchFamily="34" charset="0"/>
              </a:rPr>
              <a:t> niedergeschrieben worden. Man hoffte bis dahin auf die Wiederkunft Christi.</a:t>
            </a:r>
            <a:endParaRPr kumimoji="0" lang="de-DE" altLang="de-DE"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20" name="Rectangle 25"/>
          <p:cNvSpPr>
            <a:spLocks noChangeArrowheads="1"/>
          </p:cNvSpPr>
          <p:nvPr/>
        </p:nvSpPr>
        <p:spPr bwMode="auto">
          <a:xfrm>
            <a:off x="131714" y="330719"/>
            <a:ext cx="2856109" cy="39370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1" i="0" u="none" strike="noStrike" cap="none" normalizeH="0" baseline="0" dirty="0">
                <a:ln>
                  <a:noFill/>
                </a:ln>
                <a:solidFill>
                  <a:schemeClr val="tx1"/>
                </a:solidFill>
                <a:effectLst/>
                <a:latin typeface="+mn-lt"/>
                <a:ea typeface="Calibri" pitchFamily="34" charset="0"/>
                <a:cs typeface="Times New Roman" pitchFamily="18" charset="0"/>
              </a:rPr>
              <a:t>Entstehung</a:t>
            </a:r>
            <a:r>
              <a:rPr kumimoji="0" lang="de-DE" altLang="de-DE" sz="1400" b="1" i="0" u="none" strike="noStrike" cap="none" normalizeH="0" dirty="0">
                <a:ln>
                  <a:noFill/>
                </a:ln>
                <a:solidFill>
                  <a:schemeClr val="tx1"/>
                </a:solidFill>
                <a:effectLst/>
                <a:latin typeface="+mn-lt"/>
                <a:ea typeface="Calibri" pitchFamily="34" charset="0"/>
                <a:cs typeface="Times New Roman" pitchFamily="18" charset="0"/>
              </a:rPr>
              <a:t> der Evangelien</a:t>
            </a:r>
            <a:endParaRPr kumimoji="0" lang="de-DE" altLang="de-DE" sz="1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latin typeface="+mn-lt"/>
            </a:endParaRPr>
          </a:p>
        </p:txBody>
      </p:sp>
      <p:sp>
        <p:nvSpPr>
          <p:cNvPr id="24" name="Rectangle 29"/>
          <p:cNvSpPr>
            <a:spLocks noChangeArrowheads="1"/>
          </p:cNvSpPr>
          <p:nvPr/>
        </p:nvSpPr>
        <p:spPr bwMode="auto">
          <a:xfrm>
            <a:off x="152400" y="3381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e-DE" altLang="de-DE" sz="800" b="0" i="0" u="none" strike="noStrike" cap="none" normalizeH="0" baseline="0">
                <a:ln>
                  <a:noFill/>
                </a:ln>
                <a:solidFill>
                  <a:schemeClr val="tx1"/>
                </a:solidFill>
                <a:effectLst/>
                <a:latin typeface="Arial" pitchFamily="34" charset="0"/>
              </a:rPr>
            </a:br>
            <a:endParaRPr kumimoji="0" lang="de-DE" altLang="de-DE" sz="1800" b="0" i="0" u="none" strike="noStrike" cap="none" normalizeH="0" baseline="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itchFamily="34" charset="0"/>
            </a:endParaRPr>
          </a:p>
        </p:txBody>
      </p:sp>
      <p:sp>
        <p:nvSpPr>
          <p:cNvPr id="25" name="Rectangle 30"/>
          <p:cNvSpPr>
            <a:spLocks noChangeArrowheads="1"/>
          </p:cNvSpPr>
          <p:nvPr/>
        </p:nvSpPr>
        <p:spPr bwMode="auto">
          <a:xfrm>
            <a:off x="152400" y="3381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itchFamily="34" charset="0"/>
            </a:endParaRPr>
          </a:p>
        </p:txBody>
      </p:sp>
      <p:sp>
        <p:nvSpPr>
          <p:cNvPr id="26" name="Rectangle 32"/>
          <p:cNvSpPr>
            <a:spLocks noChangeArrowheads="1"/>
          </p:cNvSpPr>
          <p:nvPr/>
        </p:nvSpPr>
        <p:spPr bwMode="auto">
          <a:xfrm>
            <a:off x="152400" y="3381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itchFamily="34" charset="0"/>
            </a:endParaRPr>
          </a:p>
        </p:txBody>
      </p:sp>
      <p:sp>
        <p:nvSpPr>
          <p:cNvPr id="27" name="Rectangle 35"/>
          <p:cNvSpPr>
            <a:spLocks noChangeArrowheads="1"/>
          </p:cNvSpPr>
          <p:nvPr/>
        </p:nvSpPr>
        <p:spPr bwMode="auto">
          <a:xfrm>
            <a:off x="152400" y="3381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itchFamily="34" charset="0"/>
            </a:endParaRPr>
          </a:p>
        </p:txBody>
      </p:sp>
      <p:sp>
        <p:nvSpPr>
          <p:cNvPr id="28" name="Rectangle 39"/>
          <p:cNvSpPr>
            <a:spLocks noChangeArrowheads="1"/>
          </p:cNvSpPr>
          <p:nvPr/>
        </p:nvSpPr>
        <p:spPr bwMode="auto">
          <a:xfrm>
            <a:off x="152400" y="3381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a:ln>
                  <a:noFill/>
                </a:ln>
                <a:solidFill>
                  <a:schemeClr val="tx1"/>
                </a:solidFill>
                <a:effectLst/>
                <a:latin typeface="Calibri" pitchFamily="34" charset="0"/>
                <a:ea typeface="Calibri" pitchFamily="34" charset="0"/>
                <a:cs typeface="Calibri" pitchFamily="34" charset="0"/>
              </a:rPr>
              <a:t>??</a:t>
            </a:r>
            <a:endParaRPr kumimoji="0" lang="de-DE" altLang="de-DE" sz="800" b="0" i="0" u="none" strike="noStrike" cap="none" normalizeH="0" baseline="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itchFamily="34" charset="0"/>
            </a:endParaRPr>
          </a:p>
        </p:txBody>
      </p:sp>
      <p:sp>
        <p:nvSpPr>
          <p:cNvPr id="29" name="Rectangle 41"/>
          <p:cNvSpPr>
            <a:spLocks noChangeArrowheads="1"/>
          </p:cNvSpPr>
          <p:nvPr/>
        </p:nvSpPr>
        <p:spPr bwMode="auto">
          <a:xfrm>
            <a:off x="152400" y="3381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itchFamily="34" charset="0"/>
            </a:endParaRPr>
          </a:p>
        </p:txBody>
      </p:sp>
      <p:pic>
        <p:nvPicPr>
          <p:cNvPr id="24597" name="Grafik 2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0764" y="548680"/>
            <a:ext cx="1571625" cy="2314575"/>
          </a:xfrm>
          <a:prstGeom prst="rect">
            <a:avLst/>
          </a:prstGeom>
          <a:noFill/>
          <a:extLst>
            <a:ext uri="{909E8E84-426E-40DD-AFC4-6F175D3DCCD1}">
              <a14:hiddenFill xmlns:a14="http://schemas.microsoft.com/office/drawing/2010/main">
                <a:solidFill>
                  <a:srgbClr val="FFFFFF"/>
                </a:solidFill>
              </a14:hiddenFill>
            </a:ext>
          </a:extLst>
        </p:spPr>
      </p:pic>
      <p:pic>
        <p:nvPicPr>
          <p:cNvPr id="24619" name="Picture 43" descr="Zwei-Quellen-Theorie.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5547" y="3717032"/>
            <a:ext cx="3294765" cy="1192705"/>
          </a:xfrm>
          <a:prstGeom prst="rect">
            <a:avLst/>
          </a:prstGeom>
        </p:spPr>
        <p:style>
          <a:lnRef idx="1">
            <a:schemeClr val="accent1"/>
          </a:lnRef>
          <a:fillRef idx="2">
            <a:schemeClr val="accent1"/>
          </a:fillRef>
          <a:effectRef idx="1">
            <a:schemeClr val="accent1"/>
          </a:effectRef>
          <a:fontRef idx="minor">
            <a:schemeClr val="dk1"/>
          </a:fontRef>
        </p:style>
      </p:pic>
    </p:spTree>
    <p:extLst>
      <p:ext uri="{BB962C8B-B14F-4D97-AF65-F5344CB8AC3E}">
        <p14:creationId xmlns:p14="http://schemas.microsoft.com/office/powerpoint/2010/main" val="4000171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p:cNvSpPr txBox="1">
            <a:spLocks noChangeArrowheads="1"/>
          </p:cNvSpPr>
          <p:nvPr/>
        </p:nvSpPr>
        <p:spPr bwMode="auto">
          <a:xfrm>
            <a:off x="3563938" y="115888"/>
            <a:ext cx="20875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ltLang="de-DE" sz="3200"/>
              <a:t>Die Bibel</a:t>
            </a:r>
          </a:p>
        </p:txBody>
      </p:sp>
      <p:sp>
        <p:nvSpPr>
          <p:cNvPr id="4099" name="AutoShape 5"/>
          <p:cNvSpPr>
            <a:spLocks noChangeArrowheads="1"/>
          </p:cNvSpPr>
          <p:nvPr/>
        </p:nvSpPr>
        <p:spPr bwMode="auto">
          <a:xfrm rot="5400000">
            <a:off x="0" y="0"/>
            <a:ext cx="554038" cy="554038"/>
          </a:xfrm>
          <a:prstGeom prst="rtTriangle">
            <a:avLst/>
          </a:prstGeom>
          <a:solidFill>
            <a:srgbClr val="333399"/>
          </a:solidFill>
          <a:ln w="9525">
            <a:solidFill>
              <a:srgbClr val="00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2055" name="Rectangle 7"/>
          <p:cNvSpPr>
            <a:spLocks noChangeArrowheads="1"/>
          </p:cNvSpPr>
          <p:nvPr/>
        </p:nvSpPr>
        <p:spPr bwMode="auto">
          <a:xfrm>
            <a:off x="2987675" y="620713"/>
            <a:ext cx="31702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a:t>= Heilige Schrift für alle Christen</a:t>
            </a:r>
          </a:p>
        </p:txBody>
      </p:sp>
      <p:sp>
        <p:nvSpPr>
          <p:cNvPr id="2056" name="Text Box 8"/>
          <p:cNvSpPr txBox="1">
            <a:spLocks noChangeArrowheads="1"/>
          </p:cNvSpPr>
          <p:nvPr/>
        </p:nvSpPr>
        <p:spPr bwMode="auto">
          <a:xfrm>
            <a:off x="1408113" y="1052513"/>
            <a:ext cx="7412037" cy="2736850"/>
          </a:xfrm>
          <a:prstGeom prst="rect">
            <a:avLst/>
          </a:prstGeom>
          <a:solidFill>
            <a:srgbClr val="FFFFFF"/>
          </a:solidFill>
          <a:ln w="28575">
            <a:solidFill>
              <a:srgbClr val="000000"/>
            </a:solidFill>
            <a:miter lim="800000"/>
            <a:headEnd/>
            <a:tailEnd/>
          </a:ln>
        </p:spPr>
        <p:txBody>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latin typeface="Calibri" panose="020F0502020204030204" pitchFamily="34" charset="0"/>
                <a:cs typeface="Calibri" panose="020F0502020204030204" pitchFamily="34" charset="0"/>
              </a:rPr>
              <a:t>Altes Testament:</a:t>
            </a:r>
            <a:r>
              <a:rPr lang="de-DE" altLang="de-DE" dirty="0">
                <a:latin typeface="Calibri" panose="020F0502020204030204" pitchFamily="34" charset="0"/>
                <a:cs typeface="Calibri" panose="020F0502020204030204" pitchFamily="34" charset="0"/>
              </a:rPr>
              <a:t>	 </a:t>
            </a:r>
            <a:r>
              <a:rPr lang="de-DE" altLang="de-DE" b="1" dirty="0">
                <a:latin typeface="Calibri" panose="020F0502020204030204" pitchFamily="34" charset="0"/>
                <a:cs typeface="Calibri" panose="020F0502020204030204" pitchFamily="34" charset="0"/>
              </a:rPr>
              <a:t>39 Bücher</a:t>
            </a:r>
            <a:r>
              <a:rPr lang="de-DE" altLang="de-DE" dirty="0">
                <a:latin typeface="Calibri" panose="020F0502020204030204" pitchFamily="34" charset="0"/>
                <a:cs typeface="Calibri" panose="020F0502020204030204" pitchFamily="34" charset="0"/>
              </a:rPr>
              <a:t>:</a:t>
            </a:r>
          </a:p>
          <a:p>
            <a:pPr eaLnBrk="1" hangingPunct="1"/>
            <a:r>
              <a:rPr lang="de-DE" altLang="de-DE" dirty="0">
                <a:latin typeface="Calibri" panose="020F0502020204030204" pitchFamily="34" charset="0"/>
                <a:cs typeface="Calibri" panose="020F0502020204030204" pitchFamily="34" charset="0"/>
              </a:rPr>
              <a:t>		 </a:t>
            </a:r>
            <a:r>
              <a:rPr lang="de-DE" altLang="de-DE" dirty="0">
                <a:latin typeface="Calibri" panose="020F0502020204030204" pitchFamily="34" charset="0"/>
                <a:cs typeface="Calibri" panose="020F0502020204030204" pitchFamily="34" charset="0"/>
                <a:sym typeface="Wingdings" pitchFamily="2" charset="2"/>
              </a:rPr>
              <a:t></a:t>
            </a:r>
            <a:r>
              <a:rPr lang="de-DE" altLang="de-DE" dirty="0">
                <a:latin typeface="Calibri" panose="020F0502020204030204" pitchFamily="34" charset="0"/>
                <a:cs typeface="Calibri" panose="020F0502020204030204" pitchFamily="34" charset="0"/>
              </a:rPr>
              <a:t> Die fünf Bücher des Mose (</a:t>
            </a:r>
            <a:r>
              <a:rPr lang="de-DE" altLang="de-DE" dirty="0" err="1">
                <a:latin typeface="Calibri" panose="020F0502020204030204" pitchFamily="34" charset="0"/>
                <a:cs typeface="Calibri" panose="020F0502020204030204" pitchFamily="34" charset="0"/>
              </a:rPr>
              <a:t>Tora</a:t>
            </a:r>
            <a:r>
              <a:rPr lang="de-DE" altLang="de-DE" dirty="0">
                <a:latin typeface="Calibri" panose="020F0502020204030204" pitchFamily="34" charset="0"/>
                <a:cs typeface="Calibri" panose="020F0502020204030204" pitchFamily="34" charset="0"/>
              </a:rPr>
              <a:t>)</a:t>
            </a:r>
          </a:p>
          <a:p>
            <a:pPr lvl="1" eaLnBrk="1" hangingPunct="1"/>
            <a:r>
              <a:rPr lang="de-DE" altLang="de-DE" dirty="0">
                <a:latin typeface="Calibri" panose="020F0502020204030204" pitchFamily="34" charset="0"/>
                <a:cs typeface="Calibri" panose="020F0502020204030204" pitchFamily="34" charset="0"/>
              </a:rPr>
              <a:t>		 </a:t>
            </a:r>
            <a:r>
              <a:rPr lang="de-DE" altLang="de-DE" dirty="0">
                <a:latin typeface="Calibri" panose="020F0502020204030204" pitchFamily="34" charset="0"/>
                <a:cs typeface="Calibri" panose="020F0502020204030204" pitchFamily="34" charset="0"/>
                <a:sym typeface="Wingdings" pitchFamily="2" charset="2"/>
              </a:rPr>
              <a:t></a:t>
            </a:r>
            <a:r>
              <a:rPr lang="de-DE" altLang="de-DE" dirty="0">
                <a:latin typeface="Calibri" panose="020F0502020204030204" pitchFamily="34" charset="0"/>
                <a:cs typeface="Calibri" panose="020F0502020204030204" pitchFamily="34" charset="0"/>
              </a:rPr>
              <a:t> Die Bücher der Lehrweisheiten 				    und die Psalmen	</a:t>
            </a:r>
          </a:p>
          <a:p>
            <a:pPr lvl="2" eaLnBrk="1" hangingPunct="1"/>
            <a:r>
              <a:rPr lang="de-DE" altLang="de-DE" dirty="0">
                <a:latin typeface="Calibri" panose="020F0502020204030204" pitchFamily="34" charset="0"/>
                <a:cs typeface="Calibri" panose="020F0502020204030204" pitchFamily="34" charset="0"/>
              </a:rPr>
              <a:t>	 </a:t>
            </a:r>
            <a:r>
              <a:rPr lang="de-DE" altLang="de-DE" dirty="0">
                <a:latin typeface="Calibri" panose="020F0502020204030204" pitchFamily="34" charset="0"/>
                <a:cs typeface="Calibri" panose="020F0502020204030204" pitchFamily="34" charset="0"/>
                <a:sym typeface="Wingdings" pitchFamily="2" charset="2"/>
              </a:rPr>
              <a:t></a:t>
            </a:r>
            <a:r>
              <a:rPr lang="de-DE" altLang="de-DE" dirty="0">
                <a:latin typeface="Calibri" panose="020F0502020204030204" pitchFamily="34" charset="0"/>
                <a:cs typeface="Calibri" panose="020F0502020204030204" pitchFamily="34" charset="0"/>
              </a:rPr>
              <a:t> Die Bücher der Propheten			</a:t>
            </a:r>
          </a:p>
          <a:p>
            <a:pPr lvl="2" eaLnBrk="1" hangingPunct="1"/>
            <a:r>
              <a:rPr lang="de-DE" altLang="de-DE" dirty="0">
                <a:latin typeface="Calibri" panose="020F0502020204030204" pitchFamily="34" charset="0"/>
                <a:cs typeface="Calibri" panose="020F0502020204030204" pitchFamily="34" charset="0"/>
              </a:rPr>
              <a:t>	 </a:t>
            </a:r>
            <a:r>
              <a:rPr lang="de-DE" altLang="de-DE" dirty="0">
                <a:latin typeface="Calibri" panose="020F0502020204030204" pitchFamily="34" charset="0"/>
                <a:cs typeface="Calibri" panose="020F0502020204030204" pitchFamily="34" charset="0"/>
                <a:sym typeface="Wingdings" pitchFamily="2" charset="2"/>
              </a:rPr>
              <a:t></a:t>
            </a:r>
            <a:r>
              <a:rPr lang="de-DE" altLang="de-DE" dirty="0">
                <a:latin typeface="Calibri" panose="020F0502020204030204" pitchFamily="34" charset="0"/>
                <a:cs typeface="Calibri" panose="020F0502020204030204" pitchFamily="34" charset="0"/>
              </a:rPr>
              <a:t> Die Bücher der Geschichte </a:t>
            </a:r>
          </a:p>
          <a:p>
            <a:pPr lvl="2" eaLnBrk="1" hangingPunct="1"/>
            <a:r>
              <a:rPr lang="de-DE" altLang="de-DE" dirty="0">
                <a:latin typeface="Calibri" panose="020F0502020204030204" pitchFamily="34" charset="0"/>
                <a:cs typeface="Calibri" panose="020F0502020204030204" pitchFamily="34" charset="0"/>
              </a:rPr>
              <a:t>                     des Volkes Gottes		</a:t>
            </a:r>
          </a:p>
          <a:p>
            <a:pPr eaLnBrk="1" hangingPunct="1"/>
            <a:r>
              <a:rPr lang="de-DE" altLang="de-DE" dirty="0">
                <a:latin typeface="Calibri" panose="020F0502020204030204" pitchFamily="34" charset="0"/>
                <a:cs typeface="Calibri" panose="020F0502020204030204" pitchFamily="34" charset="0"/>
              </a:rPr>
              <a:t>	  Entstehung: ca. 1000 v. Chr. – 500 v. Chr.</a:t>
            </a:r>
          </a:p>
          <a:p>
            <a:pPr lvl="1" eaLnBrk="1" hangingPunct="1"/>
            <a:r>
              <a:rPr lang="de-DE" altLang="de-DE" dirty="0">
                <a:latin typeface="Calibri" panose="020F0502020204030204" pitchFamily="34" charset="0"/>
                <a:cs typeface="Calibri" panose="020F0502020204030204" pitchFamily="34" charset="0"/>
              </a:rPr>
              <a:t>	   Sprache: ursprünglich Hebräisch/Aramäisch</a:t>
            </a:r>
          </a:p>
          <a:p>
            <a:pPr eaLnBrk="1" hangingPunct="1"/>
            <a:endParaRPr lang="de-DE" altLang="de-DE" dirty="0"/>
          </a:p>
        </p:txBody>
      </p:sp>
      <p:sp>
        <p:nvSpPr>
          <p:cNvPr id="2057" name="AutoShape 9"/>
          <p:cNvSpPr>
            <a:spLocks/>
          </p:cNvSpPr>
          <p:nvPr/>
        </p:nvSpPr>
        <p:spPr bwMode="auto">
          <a:xfrm>
            <a:off x="6804025" y="1627833"/>
            <a:ext cx="144463" cy="1081087"/>
          </a:xfrm>
          <a:prstGeom prst="rightBrace">
            <a:avLst>
              <a:gd name="adj1" fmla="val 62362"/>
              <a:gd name="adj2" fmla="val 50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2059" name="Text Box 11"/>
          <p:cNvSpPr txBox="1">
            <a:spLocks noChangeArrowheads="1"/>
          </p:cNvSpPr>
          <p:nvPr/>
        </p:nvSpPr>
        <p:spPr bwMode="auto">
          <a:xfrm>
            <a:off x="7019925" y="1627188"/>
            <a:ext cx="15843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altLang="de-DE"/>
              <a:t>auch bei Juden      Heilige Schrift</a:t>
            </a:r>
          </a:p>
        </p:txBody>
      </p:sp>
      <p:sp>
        <p:nvSpPr>
          <p:cNvPr id="2060" name="Text Box 12"/>
          <p:cNvSpPr txBox="1">
            <a:spLocks noChangeArrowheads="1"/>
          </p:cNvSpPr>
          <p:nvPr/>
        </p:nvSpPr>
        <p:spPr bwMode="auto">
          <a:xfrm>
            <a:off x="1408113" y="4014569"/>
            <a:ext cx="7416800" cy="2428875"/>
          </a:xfrm>
          <a:prstGeom prst="rect">
            <a:avLst/>
          </a:prstGeom>
          <a:solidFill>
            <a:srgbClr val="FFFFFF"/>
          </a:solidFill>
          <a:ln w="2857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b="1" dirty="0"/>
              <a:t>Neues Testament: 27 Bücher</a:t>
            </a:r>
          </a:p>
          <a:p>
            <a:pPr eaLnBrk="1" hangingPunct="1"/>
            <a:r>
              <a:rPr lang="de-DE" altLang="de-DE" dirty="0"/>
              <a:t>		</a:t>
            </a:r>
            <a:r>
              <a:rPr lang="de-DE" altLang="de-DE" dirty="0">
                <a:latin typeface="Calibri" panose="020F0502020204030204" pitchFamily="34" charset="0"/>
                <a:cs typeface="Calibri" panose="020F0502020204030204" pitchFamily="34" charset="0"/>
              </a:rPr>
              <a:t>• 4 Evangelien (Matthäus, Markus, Lukas, Johannes)</a:t>
            </a:r>
          </a:p>
          <a:p>
            <a:pPr eaLnBrk="1" hangingPunct="1"/>
            <a:r>
              <a:rPr lang="de-DE" altLang="de-DE" dirty="0">
                <a:latin typeface="Calibri" panose="020F0502020204030204" pitchFamily="34" charset="0"/>
                <a:cs typeface="Calibri" panose="020F0502020204030204" pitchFamily="34" charset="0"/>
              </a:rPr>
              <a:t>		• Apostelgeschichte</a:t>
            </a:r>
          </a:p>
          <a:p>
            <a:pPr eaLnBrk="1" hangingPunct="1"/>
            <a:r>
              <a:rPr lang="de-DE" altLang="de-DE" dirty="0">
                <a:latin typeface="Calibri" panose="020F0502020204030204" pitchFamily="34" charset="0"/>
                <a:cs typeface="Calibri" panose="020F0502020204030204" pitchFamily="34" charset="0"/>
              </a:rPr>
              <a:t>		• Briefe (Paulinische Briefe, Katholische Briefe)</a:t>
            </a:r>
          </a:p>
          <a:p>
            <a:pPr eaLnBrk="1" hangingPunct="1"/>
            <a:r>
              <a:rPr lang="de-DE" altLang="de-DE" dirty="0">
                <a:latin typeface="Calibri" panose="020F0502020204030204" pitchFamily="34" charset="0"/>
                <a:cs typeface="Calibri" panose="020F0502020204030204" pitchFamily="34" charset="0"/>
              </a:rPr>
              <a:t>		• Offenbarung des Johannes</a:t>
            </a:r>
          </a:p>
          <a:p>
            <a:pPr eaLnBrk="1" hangingPunct="1"/>
            <a:endParaRPr lang="de-DE" altLang="de-DE" dirty="0">
              <a:latin typeface="Calibri" panose="020F0502020204030204" pitchFamily="34" charset="0"/>
              <a:cs typeface="Calibri" panose="020F0502020204030204" pitchFamily="34" charset="0"/>
            </a:endParaRPr>
          </a:p>
          <a:p>
            <a:pPr eaLnBrk="1" hangingPunct="1"/>
            <a:r>
              <a:rPr lang="de-DE" altLang="de-DE" dirty="0">
                <a:latin typeface="Calibri" panose="020F0502020204030204" pitchFamily="34" charset="0"/>
                <a:cs typeface="Calibri" panose="020F0502020204030204" pitchFamily="34" charset="0"/>
              </a:rPr>
              <a:t>	• Entstehung zwischen 50 – 130 n. Chr.</a:t>
            </a:r>
          </a:p>
          <a:p>
            <a:pPr eaLnBrk="1" hangingPunct="1"/>
            <a:r>
              <a:rPr lang="de-DE" altLang="de-DE" dirty="0">
                <a:latin typeface="Calibri" panose="020F0502020204030204" pitchFamily="34" charset="0"/>
                <a:cs typeface="Calibri" panose="020F0502020204030204" pitchFamily="34" charset="0"/>
              </a:rPr>
              <a:t>	• Sprache: ursprünglich Griechisch</a:t>
            </a:r>
          </a:p>
          <a:p>
            <a:pPr eaLnBrk="1" hangingPunct="1"/>
            <a:endParaRPr lang="de-DE" altLang="de-DE" sz="2000" dirty="0"/>
          </a:p>
        </p:txBody>
      </p:sp>
      <p:sp>
        <p:nvSpPr>
          <p:cNvPr id="4105" name="AutoShape 13"/>
          <p:cNvSpPr>
            <a:spLocks noChangeArrowheads="1"/>
          </p:cNvSpPr>
          <p:nvPr/>
        </p:nvSpPr>
        <p:spPr bwMode="auto">
          <a:xfrm>
            <a:off x="827088" y="1484313"/>
            <a:ext cx="571500" cy="4829175"/>
          </a:xfrm>
          <a:prstGeom prst="curvedRightArrow">
            <a:avLst>
              <a:gd name="adj1" fmla="val 169000"/>
              <a:gd name="adj2" fmla="val 338000"/>
              <a:gd name="adj3" fmla="val 33333"/>
            </a:avLst>
          </a:prstGeom>
          <a:solidFill>
            <a:srgbClr val="EBE1FF"/>
          </a:solidFill>
          <a:ln w="2857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2062" name="Text Box 14"/>
          <p:cNvSpPr txBox="1">
            <a:spLocks noChangeArrowheads="1"/>
          </p:cNvSpPr>
          <p:nvPr/>
        </p:nvSpPr>
        <p:spPr bwMode="auto">
          <a:xfrm>
            <a:off x="250825" y="2781300"/>
            <a:ext cx="1008063" cy="1584325"/>
          </a:xfrm>
          <a:prstGeom prst="rect">
            <a:avLst/>
          </a:prstGeom>
          <a:solidFill>
            <a:srgbClr val="FFFFFF"/>
          </a:solidFill>
          <a:ln w="2857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CH" altLang="de-DE" sz="1600" dirty="0">
                <a:latin typeface="Calibri" panose="020F0502020204030204" pitchFamily="34" charset="0"/>
                <a:cs typeface="Calibri" panose="020F0502020204030204" pitchFamily="34" charset="0"/>
              </a:rPr>
              <a:t>NT baut auf AT auf – Fort-führung des AT</a:t>
            </a:r>
            <a:endParaRPr lang="de-DE" altLang="de-DE"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2028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p:cTn id="7" dur="500" fill="hold"/>
                                        <p:tgtEl>
                                          <p:spTgt spid="2055"/>
                                        </p:tgtEl>
                                        <p:attrNameLst>
                                          <p:attrName>ppt_w</p:attrName>
                                        </p:attrNameLst>
                                      </p:cBhvr>
                                      <p:tavLst>
                                        <p:tav tm="0">
                                          <p:val>
                                            <p:fltVal val="0"/>
                                          </p:val>
                                        </p:tav>
                                        <p:tav tm="100000">
                                          <p:val>
                                            <p:strVal val="#ppt_w"/>
                                          </p:val>
                                        </p:tav>
                                      </p:tavLst>
                                    </p:anim>
                                    <p:anim calcmode="lin" valueType="num">
                                      <p:cBhvr>
                                        <p:cTn id="8" dur="500" fill="hold"/>
                                        <p:tgtEl>
                                          <p:spTgt spid="205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2056">
                                            <p:txEl>
                                              <p:pRg st="0" end="0"/>
                                            </p:txEl>
                                          </p:spTgt>
                                        </p:tgtEl>
                                        <p:attrNameLst>
                                          <p:attrName>style.visibility</p:attrName>
                                        </p:attrNameLst>
                                      </p:cBhvr>
                                      <p:to>
                                        <p:strVal val="visible"/>
                                      </p:to>
                                    </p:set>
                                    <p:animEffect transition="in" filter="fade">
                                      <p:cBhvr>
                                        <p:cTn id="13" dur="1000"/>
                                        <p:tgtEl>
                                          <p:spTgt spid="2056">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nodeType="clickEffect">
                                  <p:stCondLst>
                                    <p:cond delay="0"/>
                                  </p:stCondLst>
                                  <p:childTnLst>
                                    <p:set>
                                      <p:cBhvr>
                                        <p:cTn id="17" dur="1" fill="hold">
                                          <p:stCondLst>
                                            <p:cond delay="0"/>
                                          </p:stCondLst>
                                        </p:cTn>
                                        <p:tgtEl>
                                          <p:spTgt spid="2056">
                                            <p:txEl>
                                              <p:pRg st="1" end="1"/>
                                            </p:txEl>
                                          </p:spTgt>
                                        </p:tgtEl>
                                        <p:attrNameLst>
                                          <p:attrName>style.visibility</p:attrName>
                                        </p:attrNameLst>
                                      </p:cBhvr>
                                      <p:to>
                                        <p:strVal val="visible"/>
                                      </p:to>
                                    </p:set>
                                    <p:anim calcmode="lin" valueType="num">
                                      <p:cBhvr>
                                        <p:cTn id="18" dur="500" fill="hold"/>
                                        <p:tgtEl>
                                          <p:spTgt spid="2056">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205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nodeType="clickEffect">
                                  <p:stCondLst>
                                    <p:cond delay="0"/>
                                  </p:stCondLst>
                                  <p:childTnLst>
                                    <p:set>
                                      <p:cBhvr>
                                        <p:cTn id="23" dur="1" fill="hold">
                                          <p:stCondLst>
                                            <p:cond delay="0"/>
                                          </p:stCondLst>
                                        </p:cTn>
                                        <p:tgtEl>
                                          <p:spTgt spid="2056">
                                            <p:txEl>
                                              <p:pRg st="2" end="2"/>
                                            </p:txEl>
                                          </p:spTgt>
                                        </p:tgtEl>
                                        <p:attrNameLst>
                                          <p:attrName>style.visibility</p:attrName>
                                        </p:attrNameLst>
                                      </p:cBhvr>
                                      <p:to>
                                        <p:strVal val="visible"/>
                                      </p:to>
                                    </p:set>
                                    <p:anim calcmode="lin" valueType="num">
                                      <p:cBhvr>
                                        <p:cTn id="24" dur="500" fill="hold"/>
                                        <p:tgtEl>
                                          <p:spTgt spid="2056">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2056">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nodeType="clickEffect">
                                  <p:stCondLst>
                                    <p:cond delay="0"/>
                                  </p:stCondLst>
                                  <p:childTnLst>
                                    <p:set>
                                      <p:cBhvr>
                                        <p:cTn id="29" dur="1" fill="hold">
                                          <p:stCondLst>
                                            <p:cond delay="0"/>
                                          </p:stCondLst>
                                        </p:cTn>
                                        <p:tgtEl>
                                          <p:spTgt spid="2056">
                                            <p:txEl>
                                              <p:pRg st="3" end="3"/>
                                            </p:txEl>
                                          </p:spTgt>
                                        </p:tgtEl>
                                        <p:attrNameLst>
                                          <p:attrName>style.visibility</p:attrName>
                                        </p:attrNameLst>
                                      </p:cBhvr>
                                      <p:to>
                                        <p:strVal val="visible"/>
                                      </p:to>
                                    </p:set>
                                    <p:anim calcmode="lin" valueType="num">
                                      <p:cBhvr>
                                        <p:cTn id="30" dur="500" fill="hold"/>
                                        <p:tgtEl>
                                          <p:spTgt spid="2056">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2056">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nodeType="clickEffect">
                                  <p:stCondLst>
                                    <p:cond delay="0"/>
                                  </p:stCondLst>
                                  <p:childTnLst>
                                    <p:set>
                                      <p:cBhvr>
                                        <p:cTn id="35" dur="1" fill="hold">
                                          <p:stCondLst>
                                            <p:cond delay="0"/>
                                          </p:stCondLst>
                                        </p:cTn>
                                        <p:tgtEl>
                                          <p:spTgt spid="2056">
                                            <p:txEl>
                                              <p:pRg st="4" end="4"/>
                                            </p:txEl>
                                          </p:spTgt>
                                        </p:tgtEl>
                                        <p:attrNameLst>
                                          <p:attrName>style.visibility</p:attrName>
                                        </p:attrNameLst>
                                      </p:cBhvr>
                                      <p:to>
                                        <p:strVal val="visible"/>
                                      </p:to>
                                    </p:set>
                                    <p:anim calcmode="lin" valueType="num">
                                      <p:cBhvr>
                                        <p:cTn id="36" dur="500" fill="hold"/>
                                        <p:tgtEl>
                                          <p:spTgt spid="2056">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2056">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nodeType="clickEffect">
                                  <p:stCondLst>
                                    <p:cond delay="0"/>
                                  </p:stCondLst>
                                  <p:childTnLst>
                                    <p:set>
                                      <p:cBhvr>
                                        <p:cTn id="41" dur="1" fill="hold">
                                          <p:stCondLst>
                                            <p:cond delay="0"/>
                                          </p:stCondLst>
                                        </p:cTn>
                                        <p:tgtEl>
                                          <p:spTgt spid="2056">
                                            <p:txEl>
                                              <p:pRg st="5" end="5"/>
                                            </p:txEl>
                                          </p:spTgt>
                                        </p:tgtEl>
                                        <p:attrNameLst>
                                          <p:attrName>style.visibility</p:attrName>
                                        </p:attrNameLst>
                                      </p:cBhvr>
                                      <p:to>
                                        <p:strVal val="visible"/>
                                      </p:to>
                                    </p:set>
                                    <p:anim calcmode="lin" valueType="num">
                                      <p:cBhvr>
                                        <p:cTn id="42" dur="500" fill="hold"/>
                                        <p:tgtEl>
                                          <p:spTgt spid="2056">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2056">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2057"/>
                                        </p:tgtEl>
                                        <p:attrNameLst>
                                          <p:attrName>style.visibility</p:attrName>
                                        </p:attrNameLst>
                                      </p:cBhvr>
                                      <p:to>
                                        <p:strVal val="visible"/>
                                      </p:to>
                                    </p:set>
                                    <p:anim calcmode="lin" valueType="num">
                                      <p:cBhvr>
                                        <p:cTn id="48" dur="500" fill="hold"/>
                                        <p:tgtEl>
                                          <p:spTgt spid="2057"/>
                                        </p:tgtEl>
                                        <p:attrNameLst>
                                          <p:attrName>ppt_w</p:attrName>
                                        </p:attrNameLst>
                                      </p:cBhvr>
                                      <p:tavLst>
                                        <p:tav tm="0">
                                          <p:val>
                                            <p:fltVal val="0"/>
                                          </p:val>
                                        </p:tav>
                                        <p:tav tm="100000">
                                          <p:val>
                                            <p:strVal val="#ppt_w"/>
                                          </p:val>
                                        </p:tav>
                                      </p:tavLst>
                                    </p:anim>
                                    <p:anim calcmode="lin" valueType="num">
                                      <p:cBhvr>
                                        <p:cTn id="49" dur="500" fill="hold"/>
                                        <p:tgtEl>
                                          <p:spTgt spid="2057"/>
                                        </p:tgtEl>
                                        <p:attrNameLst>
                                          <p:attrName>ppt_h</p:attrName>
                                        </p:attrNameLst>
                                      </p:cBhvr>
                                      <p:tavLst>
                                        <p:tav tm="0">
                                          <p:val>
                                            <p:fltVal val="0"/>
                                          </p:val>
                                        </p:tav>
                                        <p:tav tm="100000">
                                          <p:val>
                                            <p:strVal val="#ppt_h"/>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7" presetClass="entr" presetSubtype="0" fill="hold" grpId="0" nodeType="clickEffect">
                                  <p:stCondLst>
                                    <p:cond delay="0"/>
                                  </p:stCondLst>
                                  <p:iterate type="lt">
                                    <p:tmPct val="50000"/>
                                  </p:iterate>
                                  <p:childTnLst>
                                    <p:set>
                                      <p:cBhvr>
                                        <p:cTn id="53" dur="1" fill="hold">
                                          <p:stCondLst>
                                            <p:cond delay="0"/>
                                          </p:stCondLst>
                                        </p:cTn>
                                        <p:tgtEl>
                                          <p:spTgt spid="2059"/>
                                        </p:tgtEl>
                                        <p:attrNameLst>
                                          <p:attrName>style.visibility</p:attrName>
                                        </p:attrNameLst>
                                      </p:cBhvr>
                                      <p:to>
                                        <p:strVal val="visible"/>
                                      </p:to>
                                    </p:set>
                                    <p:anim calcmode="discrete" valueType="clr">
                                      <p:cBhvr override="childStyle">
                                        <p:cTn id="54" dur="80"/>
                                        <p:tgtEl>
                                          <p:spTgt spid="2059"/>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2059"/>
                                        </p:tgtEl>
                                        <p:attrNameLst>
                                          <p:attrName>fillcolor</p:attrName>
                                        </p:attrNameLst>
                                      </p:cBhvr>
                                      <p:tavLst>
                                        <p:tav tm="0">
                                          <p:val>
                                            <p:clrVal>
                                              <a:schemeClr val="accent2"/>
                                            </p:clrVal>
                                          </p:val>
                                        </p:tav>
                                        <p:tav tm="50000">
                                          <p:val>
                                            <p:clrVal>
                                              <a:schemeClr val="hlink"/>
                                            </p:clrVal>
                                          </p:val>
                                        </p:tav>
                                      </p:tavLst>
                                    </p:anim>
                                    <p:set>
                                      <p:cBhvr>
                                        <p:cTn id="56" dur="80"/>
                                        <p:tgtEl>
                                          <p:spTgt spid="2059"/>
                                        </p:tgtEl>
                                        <p:attrNameLst>
                                          <p:attrName>fill.type</p:attrName>
                                        </p:attrNameLst>
                                      </p:cBhvr>
                                      <p:to>
                                        <p:strVal val="solid"/>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nodeType="clickEffect">
                                  <p:stCondLst>
                                    <p:cond delay="0"/>
                                  </p:stCondLst>
                                  <p:childTnLst>
                                    <p:set>
                                      <p:cBhvr>
                                        <p:cTn id="60" dur="1" fill="hold">
                                          <p:stCondLst>
                                            <p:cond delay="0"/>
                                          </p:stCondLst>
                                        </p:cTn>
                                        <p:tgtEl>
                                          <p:spTgt spid="2056">
                                            <p:txEl>
                                              <p:pRg st="6" end="6"/>
                                            </p:txEl>
                                          </p:spTgt>
                                        </p:tgtEl>
                                        <p:attrNameLst>
                                          <p:attrName>style.visibility</p:attrName>
                                        </p:attrNameLst>
                                      </p:cBhvr>
                                      <p:to>
                                        <p:strVal val="visible"/>
                                      </p:to>
                                    </p:set>
                                    <p:animEffect transition="in" filter="fade">
                                      <p:cBhvr>
                                        <p:cTn id="61" dur="100"/>
                                        <p:tgtEl>
                                          <p:spTgt spid="2056">
                                            <p:txEl>
                                              <p:pRg st="6" end="6"/>
                                            </p:txEl>
                                          </p:spTgt>
                                        </p:tgtEl>
                                      </p:cBhvr>
                                    </p:animEffect>
                                    <p:anim calcmode="lin" valueType="num">
                                      <p:cBhvr>
                                        <p:cTn id="62" dur="400" fill="hold"/>
                                        <p:tgtEl>
                                          <p:spTgt spid="2056">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2056">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056">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056">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3" presetClass="entr" presetSubtype="0" fill="hold" nodeType="clickEffect">
                                  <p:stCondLst>
                                    <p:cond delay="0"/>
                                  </p:stCondLst>
                                  <p:childTnLst>
                                    <p:set>
                                      <p:cBhvr>
                                        <p:cTn id="69" dur="1" fill="hold">
                                          <p:stCondLst>
                                            <p:cond delay="0"/>
                                          </p:stCondLst>
                                        </p:cTn>
                                        <p:tgtEl>
                                          <p:spTgt spid="2056">
                                            <p:txEl>
                                              <p:pRg st="7" end="7"/>
                                            </p:txEl>
                                          </p:spTgt>
                                        </p:tgtEl>
                                        <p:attrNameLst>
                                          <p:attrName>style.visibility</p:attrName>
                                        </p:attrNameLst>
                                      </p:cBhvr>
                                      <p:to>
                                        <p:strVal val="visible"/>
                                      </p:to>
                                    </p:set>
                                    <p:animEffect transition="in" filter="fade">
                                      <p:cBhvr>
                                        <p:cTn id="70" dur="100"/>
                                        <p:tgtEl>
                                          <p:spTgt spid="2056">
                                            <p:txEl>
                                              <p:pRg st="7" end="7"/>
                                            </p:txEl>
                                          </p:spTgt>
                                        </p:tgtEl>
                                      </p:cBhvr>
                                    </p:animEffect>
                                    <p:anim calcmode="lin" valueType="num">
                                      <p:cBhvr>
                                        <p:cTn id="71" dur="400" fill="hold"/>
                                        <p:tgtEl>
                                          <p:spTgt spid="2056">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2056">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056">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056">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nodeType="clickEffect">
                                  <p:stCondLst>
                                    <p:cond delay="0"/>
                                  </p:stCondLst>
                                  <p:childTnLst>
                                    <p:set>
                                      <p:cBhvr>
                                        <p:cTn id="78" dur="1" fill="hold">
                                          <p:stCondLst>
                                            <p:cond delay="0"/>
                                          </p:stCondLst>
                                        </p:cTn>
                                        <p:tgtEl>
                                          <p:spTgt spid="2060">
                                            <p:txEl>
                                              <p:pRg st="0" end="0"/>
                                            </p:txEl>
                                          </p:spTgt>
                                        </p:tgtEl>
                                        <p:attrNameLst>
                                          <p:attrName>style.visibility</p:attrName>
                                        </p:attrNameLst>
                                      </p:cBhvr>
                                      <p:to>
                                        <p:strVal val="visible"/>
                                      </p:to>
                                    </p:set>
                                    <p:animEffect transition="in" filter="fade">
                                      <p:cBhvr>
                                        <p:cTn id="79" dur="1000"/>
                                        <p:tgtEl>
                                          <p:spTgt spid="2060">
                                            <p:txEl>
                                              <p:pRg st="0" end="0"/>
                                            </p:txEl>
                                          </p:spTgt>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7" presetClass="entr" presetSubtype="10" fill="hold" nodeType="clickEffect">
                                  <p:stCondLst>
                                    <p:cond delay="0"/>
                                  </p:stCondLst>
                                  <p:childTnLst>
                                    <p:set>
                                      <p:cBhvr>
                                        <p:cTn id="83" dur="1" fill="hold">
                                          <p:stCondLst>
                                            <p:cond delay="0"/>
                                          </p:stCondLst>
                                        </p:cTn>
                                        <p:tgtEl>
                                          <p:spTgt spid="2060">
                                            <p:txEl>
                                              <p:pRg st="1" end="1"/>
                                            </p:txEl>
                                          </p:spTgt>
                                        </p:tgtEl>
                                        <p:attrNameLst>
                                          <p:attrName>style.visibility</p:attrName>
                                        </p:attrNameLst>
                                      </p:cBhvr>
                                      <p:to>
                                        <p:strVal val="visible"/>
                                      </p:to>
                                    </p:set>
                                    <p:anim calcmode="lin" valueType="num">
                                      <p:cBhvr>
                                        <p:cTn id="84" dur="500" fill="hold"/>
                                        <p:tgtEl>
                                          <p:spTgt spid="2060">
                                            <p:txEl>
                                              <p:pRg st="1" end="1"/>
                                            </p:txEl>
                                          </p:spTgt>
                                        </p:tgtEl>
                                        <p:attrNameLst>
                                          <p:attrName>ppt_w</p:attrName>
                                        </p:attrNameLst>
                                      </p:cBhvr>
                                      <p:tavLst>
                                        <p:tav tm="0">
                                          <p:val>
                                            <p:fltVal val="0"/>
                                          </p:val>
                                        </p:tav>
                                        <p:tav tm="100000">
                                          <p:val>
                                            <p:strVal val="#ppt_w"/>
                                          </p:val>
                                        </p:tav>
                                      </p:tavLst>
                                    </p:anim>
                                    <p:anim calcmode="lin" valueType="num">
                                      <p:cBhvr>
                                        <p:cTn id="85" dur="500" fill="hold"/>
                                        <p:tgtEl>
                                          <p:spTgt spid="2060">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17" presetClass="entr" presetSubtype="10" fill="hold" nodeType="clickEffect">
                                  <p:stCondLst>
                                    <p:cond delay="0"/>
                                  </p:stCondLst>
                                  <p:childTnLst>
                                    <p:set>
                                      <p:cBhvr>
                                        <p:cTn id="89" dur="1" fill="hold">
                                          <p:stCondLst>
                                            <p:cond delay="0"/>
                                          </p:stCondLst>
                                        </p:cTn>
                                        <p:tgtEl>
                                          <p:spTgt spid="2060">
                                            <p:txEl>
                                              <p:pRg st="2" end="2"/>
                                            </p:txEl>
                                          </p:spTgt>
                                        </p:tgtEl>
                                        <p:attrNameLst>
                                          <p:attrName>style.visibility</p:attrName>
                                        </p:attrNameLst>
                                      </p:cBhvr>
                                      <p:to>
                                        <p:strVal val="visible"/>
                                      </p:to>
                                    </p:set>
                                    <p:anim calcmode="lin" valueType="num">
                                      <p:cBhvr>
                                        <p:cTn id="90" dur="500" fill="hold"/>
                                        <p:tgtEl>
                                          <p:spTgt spid="2060">
                                            <p:txEl>
                                              <p:pRg st="2" end="2"/>
                                            </p:txEl>
                                          </p:spTgt>
                                        </p:tgtEl>
                                        <p:attrNameLst>
                                          <p:attrName>ppt_w</p:attrName>
                                        </p:attrNameLst>
                                      </p:cBhvr>
                                      <p:tavLst>
                                        <p:tav tm="0">
                                          <p:val>
                                            <p:fltVal val="0"/>
                                          </p:val>
                                        </p:tav>
                                        <p:tav tm="100000">
                                          <p:val>
                                            <p:strVal val="#ppt_w"/>
                                          </p:val>
                                        </p:tav>
                                      </p:tavLst>
                                    </p:anim>
                                    <p:anim calcmode="lin" valueType="num">
                                      <p:cBhvr>
                                        <p:cTn id="91" dur="500" fill="hold"/>
                                        <p:tgtEl>
                                          <p:spTgt spid="2060">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17" presetClass="entr" presetSubtype="10" fill="hold" nodeType="clickEffect">
                                  <p:stCondLst>
                                    <p:cond delay="0"/>
                                  </p:stCondLst>
                                  <p:childTnLst>
                                    <p:set>
                                      <p:cBhvr>
                                        <p:cTn id="95" dur="1" fill="hold">
                                          <p:stCondLst>
                                            <p:cond delay="0"/>
                                          </p:stCondLst>
                                        </p:cTn>
                                        <p:tgtEl>
                                          <p:spTgt spid="2060">
                                            <p:txEl>
                                              <p:pRg st="3" end="3"/>
                                            </p:txEl>
                                          </p:spTgt>
                                        </p:tgtEl>
                                        <p:attrNameLst>
                                          <p:attrName>style.visibility</p:attrName>
                                        </p:attrNameLst>
                                      </p:cBhvr>
                                      <p:to>
                                        <p:strVal val="visible"/>
                                      </p:to>
                                    </p:set>
                                    <p:anim calcmode="lin" valueType="num">
                                      <p:cBhvr>
                                        <p:cTn id="96" dur="500" fill="hold"/>
                                        <p:tgtEl>
                                          <p:spTgt spid="2060">
                                            <p:txEl>
                                              <p:pRg st="3" end="3"/>
                                            </p:txEl>
                                          </p:spTgt>
                                        </p:tgtEl>
                                        <p:attrNameLst>
                                          <p:attrName>ppt_w</p:attrName>
                                        </p:attrNameLst>
                                      </p:cBhvr>
                                      <p:tavLst>
                                        <p:tav tm="0">
                                          <p:val>
                                            <p:fltVal val="0"/>
                                          </p:val>
                                        </p:tav>
                                        <p:tav tm="100000">
                                          <p:val>
                                            <p:strVal val="#ppt_w"/>
                                          </p:val>
                                        </p:tav>
                                      </p:tavLst>
                                    </p:anim>
                                    <p:anim calcmode="lin" valueType="num">
                                      <p:cBhvr>
                                        <p:cTn id="97" dur="500" fill="hold"/>
                                        <p:tgtEl>
                                          <p:spTgt spid="2060">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17" presetClass="entr" presetSubtype="10" fill="hold" nodeType="clickEffect">
                                  <p:stCondLst>
                                    <p:cond delay="0"/>
                                  </p:stCondLst>
                                  <p:childTnLst>
                                    <p:set>
                                      <p:cBhvr>
                                        <p:cTn id="101" dur="1" fill="hold">
                                          <p:stCondLst>
                                            <p:cond delay="0"/>
                                          </p:stCondLst>
                                        </p:cTn>
                                        <p:tgtEl>
                                          <p:spTgt spid="2060">
                                            <p:txEl>
                                              <p:pRg st="4" end="4"/>
                                            </p:txEl>
                                          </p:spTgt>
                                        </p:tgtEl>
                                        <p:attrNameLst>
                                          <p:attrName>style.visibility</p:attrName>
                                        </p:attrNameLst>
                                      </p:cBhvr>
                                      <p:to>
                                        <p:strVal val="visible"/>
                                      </p:to>
                                    </p:set>
                                    <p:anim calcmode="lin" valueType="num">
                                      <p:cBhvr>
                                        <p:cTn id="102" dur="500" fill="hold"/>
                                        <p:tgtEl>
                                          <p:spTgt spid="2060">
                                            <p:txEl>
                                              <p:pRg st="4" end="4"/>
                                            </p:txEl>
                                          </p:spTgt>
                                        </p:tgtEl>
                                        <p:attrNameLst>
                                          <p:attrName>ppt_w</p:attrName>
                                        </p:attrNameLst>
                                      </p:cBhvr>
                                      <p:tavLst>
                                        <p:tav tm="0">
                                          <p:val>
                                            <p:fltVal val="0"/>
                                          </p:val>
                                        </p:tav>
                                        <p:tav tm="100000">
                                          <p:val>
                                            <p:strVal val="#ppt_w"/>
                                          </p:val>
                                        </p:tav>
                                      </p:tavLst>
                                    </p:anim>
                                    <p:anim calcmode="lin" valueType="num">
                                      <p:cBhvr>
                                        <p:cTn id="103" dur="500" fill="hold"/>
                                        <p:tgtEl>
                                          <p:spTgt spid="2060">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43" presetClass="entr" presetSubtype="0" fill="hold" nodeType="clickEffect">
                                  <p:stCondLst>
                                    <p:cond delay="0"/>
                                  </p:stCondLst>
                                  <p:childTnLst>
                                    <p:set>
                                      <p:cBhvr>
                                        <p:cTn id="107" dur="1" fill="hold">
                                          <p:stCondLst>
                                            <p:cond delay="0"/>
                                          </p:stCondLst>
                                        </p:cTn>
                                        <p:tgtEl>
                                          <p:spTgt spid="2060">
                                            <p:txEl>
                                              <p:pRg st="6" end="6"/>
                                            </p:txEl>
                                          </p:spTgt>
                                        </p:tgtEl>
                                        <p:attrNameLst>
                                          <p:attrName>style.visibility</p:attrName>
                                        </p:attrNameLst>
                                      </p:cBhvr>
                                      <p:to>
                                        <p:strVal val="visible"/>
                                      </p:to>
                                    </p:set>
                                    <p:animEffect transition="in" filter="fade">
                                      <p:cBhvr>
                                        <p:cTn id="108" dur="100"/>
                                        <p:tgtEl>
                                          <p:spTgt spid="2060">
                                            <p:txEl>
                                              <p:pRg st="6" end="6"/>
                                            </p:txEl>
                                          </p:spTgt>
                                        </p:tgtEl>
                                      </p:cBhvr>
                                    </p:animEffect>
                                    <p:anim calcmode="lin" valueType="num">
                                      <p:cBhvr>
                                        <p:cTn id="109" dur="400" fill="hold"/>
                                        <p:tgtEl>
                                          <p:spTgt spid="2060">
                                            <p:txEl>
                                              <p:pRg st="6" end="6"/>
                                            </p:txEl>
                                          </p:spTgt>
                                        </p:tgtEl>
                                        <p:attrNameLst>
                                          <p:attrName>ppt_x</p:attrName>
                                        </p:attrNameLst>
                                      </p:cBhvr>
                                      <p:tavLst>
                                        <p:tav tm="0">
                                          <p:val>
                                            <p:strVal val="#ppt_x"/>
                                          </p:val>
                                        </p:tav>
                                        <p:tav tm="100000">
                                          <p:val>
                                            <p:strVal val="#ppt_x"/>
                                          </p:val>
                                        </p:tav>
                                      </p:tavLst>
                                    </p:anim>
                                    <p:anim calcmode="lin" valueType="num">
                                      <p:cBhvr>
                                        <p:cTn id="110" dur="400" fill="hold"/>
                                        <p:tgtEl>
                                          <p:spTgt spid="2060">
                                            <p:txEl>
                                              <p:pRg st="6" end="6"/>
                                            </p:txEl>
                                          </p:spTgt>
                                        </p:tgtEl>
                                        <p:attrNameLst>
                                          <p:attrName>ppt_y</p:attrName>
                                        </p:attrNameLst>
                                      </p:cBhvr>
                                      <p:tavLst>
                                        <p:tav tm="0">
                                          <p:val>
                                            <p:strVal val="#ppt_y+0.31"/>
                                          </p:val>
                                        </p:tav>
                                        <p:tav tm="100000">
                                          <p:val>
                                            <p:strVal val="#ppt_y+0.31"/>
                                          </p:val>
                                        </p:tav>
                                      </p:tavLst>
                                    </p:anim>
                                    <p:anim calcmode="lin" valueType="num">
                                      <p:cBhvr>
                                        <p:cTn id="111" dur="600" decel="50000" fill="hold">
                                          <p:stCondLst>
                                            <p:cond delay="400"/>
                                          </p:stCondLst>
                                        </p:cTn>
                                        <p:tgtEl>
                                          <p:spTgt spid="2060">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2" dur="600" decel="50000" fill="hold">
                                          <p:stCondLst>
                                            <p:cond delay="400"/>
                                          </p:stCondLst>
                                        </p:cTn>
                                        <p:tgtEl>
                                          <p:spTgt spid="2060">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43" presetClass="entr" presetSubtype="0" fill="hold" nodeType="clickEffect">
                                  <p:stCondLst>
                                    <p:cond delay="0"/>
                                  </p:stCondLst>
                                  <p:childTnLst>
                                    <p:set>
                                      <p:cBhvr>
                                        <p:cTn id="116" dur="1" fill="hold">
                                          <p:stCondLst>
                                            <p:cond delay="0"/>
                                          </p:stCondLst>
                                        </p:cTn>
                                        <p:tgtEl>
                                          <p:spTgt spid="2060">
                                            <p:txEl>
                                              <p:pRg st="7" end="7"/>
                                            </p:txEl>
                                          </p:spTgt>
                                        </p:tgtEl>
                                        <p:attrNameLst>
                                          <p:attrName>style.visibility</p:attrName>
                                        </p:attrNameLst>
                                      </p:cBhvr>
                                      <p:to>
                                        <p:strVal val="visible"/>
                                      </p:to>
                                    </p:set>
                                    <p:animEffect transition="in" filter="fade">
                                      <p:cBhvr>
                                        <p:cTn id="117" dur="100"/>
                                        <p:tgtEl>
                                          <p:spTgt spid="2060">
                                            <p:txEl>
                                              <p:pRg st="7" end="7"/>
                                            </p:txEl>
                                          </p:spTgt>
                                        </p:tgtEl>
                                      </p:cBhvr>
                                    </p:animEffect>
                                    <p:anim calcmode="lin" valueType="num">
                                      <p:cBhvr>
                                        <p:cTn id="118" dur="400" fill="hold"/>
                                        <p:tgtEl>
                                          <p:spTgt spid="2060">
                                            <p:txEl>
                                              <p:pRg st="7" end="7"/>
                                            </p:txEl>
                                          </p:spTgt>
                                        </p:tgtEl>
                                        <p:attrNameLst>
                                          <p:attrName>ppt_x</p:attrName>
                                        </p:attrNameLst>
                                      </p:cBhvr>
                                      <p:tavLst>
                                        <p:tav tm="0">
                                          <p:val>
                                            <p:strVal val="#ppt_x"/>
                                          </p:val>
                                        </p:tav>
                                        <p:tav tm="100000">
                                          <p:val>
                                            <p:strVal val="#ppt_x"/>
                                          </p:val>
                                        </p:tav>
                                      </p:tavLst>
                                    </p:anim>
                                    <p:anim calcmode="lin" valueType="num">
                                      <p:cBhvr>
                                        <p:cTn id="119" dur="400" fill="hold"/>
                                        <p:tgtEl>
                                          <p:spTgt spid="2060">
                                            <p:txEl>
                                              <p:pRg st="7" end="7"/>
                                            </p:txEl>
                                          </p:spTgt>
                                        </p:tgtEl>
                                        <p:attrNameLst>
                                          <p:attrName>ppt_y</p:attrName>
                                        </p:attrNameLst>
                                      </p:cBhvr>
                                      <p:tavLst>
                                        <p:tav tm="0">
                                          <p:val>
                                            <p:strVal val="#ppt_y+0.31"/>
                                          </p:val>
                                        </p:tav>
                                        <p:tav tm="100000">
                                          <p:val>
                                            <p:strVal val="#ppt_y+0.31"/>
                                          </p:val>
                                        </p:tav>
                                      </p:tavLst>
                                    </p:anim>
                                    <p:anim calcmode="lin" valueType="num">
                                      <p:cBhvr>
                                        <p:cTn id="120" dur="600" decel="50000" fill="hold">
                                          <p:stCondLst>
                                            <p:cond delay="400"/>
                                          </p:stCondLst>
                                        </p:cTn>
                                        <p:tgtEl>
                                          <p:spTgt spid="2060">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21" dur="600" decel="50000" fill="hold">
                                          <p:stCondLst>
                                            <p:cond delay="400"/>
                                          </p:stCondLst>
                                        </p:cTn>
                                        <p:tgtEl>
                                          <p:spTgt spid="2060">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0" presetClass="entr" presetSubtype="0" fill="hold" grpId="0" nodeType="clickEffect">
                                  <p:stCondLst>
                                    <p:cond delay="0"/>
                                  </p:stCondLst>
                                  <p:childTnLst>
                                    <p:set>
                                      <p:cBhvr>
                                        <p:cTn id="125" dur="1" fill="hold">
                                          <p:stCondLst>
                                            <p:cond delay="0"/>
                                          </p:stCondLst>
                                        </p:cTn>
                                        <p:tgtEl>
                                          <p:spTgt spid="2062"/>
                                        </p:tgtEl>
                                        <p:attrNameLst>
                                          <p:attrName>style.visibility</p:attrName>
                                        </p:attrNameLst>
                                      </p:cBhvr>
                                      <p:to>
                                        <p:strVal val="visible"/>
                                      </p:to>
                                    </p:set>
                                    <p:animEffect transition="in" filter="wedge">
                                      <p:cBhvr>
                                        <p:cTn id="126" dur="2000"/>
                                        <p:tgtEl>
                                          <p:spTgt spid="2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2057" grpId="0" animBg="1"/>
      <p:bldP spid="2059" grpId="0"/>
      <p:bldP spid="206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032" y="562670"/>
            <a:ext cx="4499992" cy="1066130"/>
          </a:xfrm>
        </p:spPr>
        <p:txBody>
          <a:bodyPr>
            <a:normAutofit/>
          </a:bodyPr>
          <a:lstStyle/>
          <a:p>
            <a:r>
              <a:rPr lang="de-DE" sz="4400" dirty="0">
                <a:latin typeface="Calibri" panose="020F0502020204030204" pitchFamily="34" charset="0"/>
                <a:cs typeface="Calibri" panose="020F0502020204030204" pitchFamily="34" charset="0"/>
              </a:rPr>
              <a:t>Paulus von Tarsus</a:t>
            </a: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896878"/>
            <a:ext cx="3964623" cy="4268426"/>
          </a:xfrm>
          <a:prstGeom prst="rect">
            <a:avLst/>
          </a:prstGeom>
        </p:spPr>
      </p:pic>
      <p:graphicFrame>
        <p:nvGraphicFramePr>
          <p:cNvPr id="6" name="Tabelle 5"/>
          <p:cNvGraphicFramePr>
            <a:graphicFrameLocks noGrp="1"/>
          </p:cNvGraphicFramePr>
          <p:nvPr>
            <p:extLst>
              <p:ext uri="{D42A27DB-BD31-4B8C-83A1-F6EECF244321}">
                <p14:modId xmlns:p14="http://schemas.microsoft.com/office/powerpoint/2010/main" val="599350567"/>
              </p:ext>
            </p:extLst>
          </p:nvPr>
        </p:nvGraphicFramePr>
        <p:xfrm>
          <a:off x="4355976" y="615417"/>
          <a:ext cx="4604328" cy="5549887"/>
        </p:xfrm>
        <a:graphic>
          <a:graphicData uri="http://schemas.openxmlformats.org/drawingml/2006/table">
            <a:tbl>
              <a:tblPr>
                <a:tableStyleId>{5940675A-B579-460E-94D1-54222C63F5DA}</a:tableStyleId>
              </a:tblPr>
              <a:tblGrid>
                <a:gridCol w="1008112">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1147944">
                  <a:extLst>
                    <a:ext uri="{9D8B030D-6E8A-4147-A177-3AD203B41FA5}">
                      <a16:colId xmlns:a16="http://schemas.microsoft.com/office/drawing/2014/main" val="20002"/>
                    </a:ext>
                  </a:extLst>
                </a:gridCol>
              </a:tblGrid>
              <a:tr h="187639">
                <a:tc>
                  <a:txBody>
                    <a:bodyPr/>
                    <a:lstStyle/>
                    <a:p>
                      <a:r>
                        <a:rPr lang="de-DE" sz="1400" b="1" dirty="0">
                          <a:latin typeface="Calibri" panose="020F0502020204030204" pitchFamily="34" charset="0"/>
                          <a:cs typeface="Calibri" panose="020F0502020204030204" pitchFamily="34" charset="0"/>
                        </a:rPr>
                        <a:t>Datum</a:t>
                      </a: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r>
                        <a:rPr lang="de-DE" sz="1400" b="1" dirty="0">
                          <a:latin typeface="Calibri" panose="020F0502020204030204" pitchFamily="34" charset="0"/>
                          <a:cs typeface="Calibri" panose="020F0502020204030204" pitchFamily="34" charset="0"/>
                        </a:rPr>
                        <a:t>Ereignis</a:t>
                      </a: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r>
                        <a:rPr lang="de-DE" sz="1400" b="1" dirty="0">
                          <a:latin typeface="Calibri" panose="020F0502020204030204" pitchFamily="34" charset="0"/>
                          <a:cs typeface="Calibri" panose="020F0502020204030204" pitchFamily="34" charset="0"/>
                        </a:rPr>
                        <a:t>Briefe </a:t>
                      </a: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extLst>
                  <a:ext uri="{0D108BD9-81ED-4DB2-BD59-A6C34878D82A}">
                    <a16:rowId xmlns:a16="http://schemas.microsoft.com/office/drawing/2014/main" val="10000"/>
                  </a:ext>
                </a:extLst>
              </a:tr>
              <a:tr h="328367">
                <a:tc>
                  <a:txBody>
                    <a:bodyPr/>
                    <a:lstStyle/>
                    <a:p>
                      <a:r>
                        <a:rPr lang="de-DE" sz="1400" b="0" dirty="0">
                          <a:latin typeface="Calibri" panose="020F0502020204030204" pitchFamily="34" charset="0"/>
                          <a:cs typeface="Calibri" panose="020F0502020204030204" pitchFamily="34" charset="0"/>
                        </a:rPr>
                        <a:t>10 v. Chr.</a:t>
                      </a: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r>
                        <a:rPr lang="de-DE" sz="1400" b="0" dirty="0">
                          <a:latin typeface="Calibri" panose="020F0502020204030204" pitchFamily="34" charset="0"/>
                          <a:cs typeface="Calibri" panose="020F0502020204030204" pitchFamily="34" charset="0"/>
                        </a:rPr>
                        <a:t>Geburt in Tarsus</a:t>
                      </a:r>
                      <a:r>
                        <a:rPr lang="de-DE" sz="1400" b="0" baseline="0" dirty="0">
                          <a:latin typeface="Calibri" panose="020F0502020204030204" pitchFamily="34" charset="0"/>
                          <a:cs typeface="Calibri" panose="020F0502020204030204" pitchFamily="34" charset="0"/>
                        </a:rPr>
                        <a:t> / Kleinasien</a:t>
                      </a:r>
                      <a:endParaRPr lang="de-DE" sz="1400" b="0"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endParaRPr lang="de-DE" sz="1400" b="0"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extLst>
                  <a:ext uri="{0D108BD9-81ED-4DB2-BD59-A6C34878D82A}">
                    <a16:rowId xmlns:a16="http://schemas.microsoft.com/office/drawing/2014/main" val="10001"/>
                  </a:ext>
                </a:extLst>
              </a:tr>
              <a:tr h="328367">
                <a:tc>
                  <a:txBody>
                    <a:bodyPr/>
                    <a:lstStyle/>
                    <a:p>
                      <a:r>
                        <a:rPr lang="de-DE" sz="1400" dirty="0">
                          <a:latin typeface="Calibri" panose="020F0502020204030204" pitchFamily="34" charset="0"/>
                          <a:cs typeface="Calibri" panose="020F0502020204030204" pitchFamily="34" charset="0"/>
                        </a:rPr>
                        <a:t>33</a:t>
                      </a:r>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r>
                        <a:rPr lang="de-DE" sz="1400" dirty="0">
                          <a:latin typeface="Calibri" panose="020F0502020204030204" pitchFamily="34" charset="0"/>
                          <a:cs typeface="Calibri" panose="020F0502020204030204" pitchFamily="34" charset="0"/>
                        </a:rPr>
                        <a:t>Berufung bei Damaskus</a:t>
                      </a:r>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extLst>
                  <a:ext uri="{0D108BD9-81ED-4DB2-BD59-A6C34878D82A}">
                    <a16:rowId xmlns:a16="http://schemas.microsoft.com/office/drawing/2014/main" val="10002"/>
                  </a:ext>
                </a:extLst>
              </a:tr>
              <a:tr h="328367">
                <a:tc>
                  <a:txBody>
                    <a:bodyPr/>
                    <a:lstStyle/>
                    <a:p>
                      <a:r>
                        <a:rPr lang="de-DE" sz="1400" dirty="0">
                          <a:latin typeface="Calibri" panose="020F0502020204030204" pitchFamily="34" charset="0"/>
                          <a:cs typeface="Calibri" panose="020F0502020204030204" pitchFamily="34" charset="0"/>
                        </a:rPr>
                        <a:t>35</a:t>
                      </a:r>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r>
                        <a:rPr lang="de-DE" sz="1400" dirty="0">
                          <a:latin typeface="Calibri" panose="020F0502020204030204" pitchFamily="34" charset="0"/>
                          <a:cs typeface="Calibri" panose="020F0502020204030204" pitchFamily="34" charset="0"/>
                        </a:rPr>
                        <a:t>erster Jerusalembesuch</a:t>
                      </a:r>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extLst>
                  <a:ext uri="{0D108BD9-81ED-4DB2-BD59-A6C34878D82A}">
                    <a16:rowId xmlns:a16="http://schemas.microsoft.com/office/drawing/2014/main" val="10003"/>
                  </a:ext>
                </a:extLst>
              </a:tr>
              <a:tr h="750554">
                <a:tc>
                  <a:txBody>
                    <a:bodyPr/>
                    <a:lstStyle/>
                    <a:p>
                      <a:r>
                        <a:rPr lang="de-DE" sz="1400">
                          <a:latin typeface="Calibri" panose="020F0502020204030204" pitchFamily="34" charset="0"/>
                          <a:cs typeface="Calibri" panose="020F0502020204030204" pitchFamily="34" charset="0"/>
                        </a:rPr>
                        <a:t>36-47</a:t>
                      </a:r>
                      <a:endParaRPr lang="de-DE" sz="1400" b="1">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r>
                        <a:rPr lang="de-DE" sz="1400" dirty="0">
                          <a:latin typeface="Calibri" panose="020F0502020204030204" pitchFamily="34" charset="0"/>
                          <a:cs typeface="Calibri" panose="020F0502020204030204" pitchFamily="34" charset="0"/>
                        </a:rPr>
                        <a:t>Reise nach Tarsus/Kilikien, Antiochia/Syrien;</a:t>
                      </a:r>
                      <a:r>
                        <a:rPr lang="de-DE" sz="1400" baseline="0" dirty="0">
                          <a:latin typeface="Calibri" panose="020F0502020204030204" pitchFamily="34" charset="0"/>
                          <a:cs typeface="Calibri" panose="020F0502020204030204" pitchFamily="34" charset="0"/>
                        </a:rPr>
                        <a:t> </a:t>
                      </a:r>
                      <a:r>
                        <a:rPr lang="de-DE" sz="1400" dirty="0">
                          <a:latin typeface="Calibri" panose="020F0502020204030204" pitchFamily="34" charset="0"/>
                          <a:cs typeface="Calibri" panose="020F0502020204030204" pitchFamily="34" charset="0"/>
                        </a:rPr>
                        <a:t>Zypern, südliches Kleinasien</a:t>
                      </a:r>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extLst>
                  <a:ext uri="{0D108BD9-81ED-4DB2-BD59-A6C34878D82A}">
                    <a16:rowId xmlns:a16="http://schemas.microsoft.com/office/drawing/2014/main" val="10004"/>
                  </a:ext>
                </a:extLst>
              </a:tr>
              <a:tr h="187639">
                <a:tc>
                  <a:txBody>
                    <a:bodyPr/>
                    <a:lstStyle/>
                    <a:p>
                      <a:r>
                        <a:rPr lang="de-DE" sz="1400">
                          <a:latin typeface="Calibri" panose="020F0502020204030204" pitchFamily="34" charset="0"/>
                          <a:cs typeface="Calibri" panose="020F0502020204030204" pitchFamily="34" charset="0"/>
                        </a:rPr>
                        <a:t>Frühjahr 48</a:t>
                      </a:r>
                      <a:endParaRPr lang="de-DE" sz="1400" b="1">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r>
                        <a:rPr lang="de-DE" sz="1400" dirty="0">
                          <a:latin typeface="Calibri" panose="020F0502020204030204" pitchFamily="34" charset="0"/>
                          <a:cs typeface="Calibri" panose="020F0502020204030204" pitchFamily="34" charset="0"/>
                        </a:rPr>
                        <a:t>Apostelkonzil</a:t>
                      </a:r>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extLst>
                  <a:ext uri="{0D108BD9-81ED-4DB2-BD59-A6C34878D82A}">
                    <a16:rowId xmlns:a16="http://schemas.microsoft.com/office/drawing/2014/main" val="10005"/>
                  </a:ext>
                </a:extLst>
              </a:tr>
              <a:tr h="328367">
                <a:tc>
                  <a:txBody>
                    <a:bodyPr/>
                    <a:lstStyle/>
                    <a:p>
                      <a:r>
                        <a:rPr lang="de-DE" sz="1400">
                          <a:latin typeface="Calibri" panose="020F0502020204030204" pitchFamily="34" charset="0"/>
                          <a:cs typeface="Calibri" panose="020F0502020204030204" pitchFamily="34" charset="0"/>
                        </a:rPr>
                        <a:t>Sommer 48</a:t>
                      </a:r>
                      <a:endParaRPr lang="de-DE" sz="1400" b="1">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r>
                        <a:rPr lang="de-DE" sz="1400" dirty="0">
                          <a:latin typeface="Calibri" panose="020F0502020204030204" pitchFamily="34" charset="0"/>
                          <a:cs typeface="Calibri" panose="020F0502020204030204" pitchFamily="34" charset="0"/>
                        </a:rPr>
                        <a:t>Streit mit Petrus in Antiochia</a:t>
                      </a:r>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extLst>
                  <a:ext uri="{0D108BD9-81ED-4DB2-BD59-A6C34878D82A}">
                    <a16:rowId xmlns:a16="http://schemas.microsoft.com/office/drawing/2014/main" val="10006"/>
                  </a:ext>
                </a:extLst>
              </a:tr>
              <a:tr h="328367">
                <a:tc>
                  <a:txBody>
                    <a:bodyPr/>
                    <a:lstStyle/>
                    <a:p>
                      <a:r>
                        <a:rPr lang="de-DE" sz="1400">
                          <a:latin typeface="Calibri" panose="020F0502020204030204" pitchFamily="34" charset="0"/>
                          <a:cs typeface="Calibri" panose="020F0502020204030204" pitchFamily="34" charset="0"/>
                        </a:rPr>
                        <a:t>49/50</a:t>
                      </a:r>
                      <a:endParaRPr lang="de-DE" sz="1400" b="1">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r>
                        <a:rPr lang="de-DE" sz="1400" dirty="0">
                          <a:latin typeface="Calibri" panose="020F0502020204030204" pitchFamily="34" charset="0"/>
                          <a:cs typeface="Calibri" panose="020F0502020204030204" pitchFamily="34" charset="0"/>
                        </a:rPr>
                        <a:t>Reise durch Kleinasien und Makedonien</a:t>
                      </a:r>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extLst>
                  <a:ext uri="{0D108BD9-81ED-4DB2-BD59-A6C34878D82A}">
                    <a16:rowId xmlns:a16="http://schemas.microsoft.com/office/drawing/2014/main" val="10007"/>
                  </a:ext>
                </a:extLst>
              </a:tr>
              <a:tr h="187639">
                <a:tc>
                  <a:txBody>
                    <a:bodyPr/>
                    <a:lstStyle/>
                    <a:p>
                      <a:r>
                        <a:rPr lang="de-DE" sz="1400">
                          <a:latin typeface="Calibri" panose="020F0502020204030204" pitchFamily="34" charset="0"/>
                          <a:cs typeface="Calibri" panose="020F0502020204030204" pitchFamily="34" charset="0"/>
                        </a:rPr>
                        <a:t>50–52</a:t>
                      </a:r>
                      <a:endParaRPr lang="de-DE" sz="1400" b="1">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r>
                        <a:rPr lang="de-DE" sz="1400" dirty="0">
                          <a:latin typeface="Calibri" panose="020F0502020204030204" pitchFamily="34" charset="0"/>
                          <a:cs typeface="Calibri" panose="020F0502020204030204" pitchFamily="34" charset="0"/>
                        </a:rPr>
                        <a:t>Korinth</a:t>
                      </a:r>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extLst>
                  <a:ext uri="{0D108BD9-81ED-4DB2-BD59-A6C34878D82A}">
                    <a16:rowId xmlns:a16="http://schemas.microsoft.com/office/drawing/2014/main" val="10008"/>
                  </a:ext>
                </a:extLst>
              </a:tr>
              <a:tr h="187639">
                <a:tc>
                  <a:txBody>
                    <a:bodyPr/>
                    <a:lstStyle/>
                    <a:p>
                      <a:r>
                        <a:rPr lang="de-DE" sz="1400">
                          <a:latin typeface="Calibri" panose="020F0502020204030204" pitchFamily="34" charset="0"/>
                          <a:cs typeface="Calibri" panose="020F0502020204030204" pitchFamily="34" charset="0"/>
                        </a:rPr>
                        <a:t>51/52</a:t>
                      </a:r>
                      <a:endParaRPr lang="de-DE" sz="1400" b="1">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r>
                        <a:rPr lang="de-DE" sz="1400" dirty="0">
                          <a:latin typeface="Calibri" panose="020F0502020204030204" pitchFamily="34" charset="0"/>
                          <a:cs typeface="Calibri" panose="020F0502020204030204" pitchFamily="34" charset="0"/>
                        </a:rPr>
                        <a:t>Reise nach Antiochia</a:t>
                      </a:r>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pPr marL="0" indent="0">
                        <a:buNone/>
                      </a:pPr>
                      <a:r>
                        <a:rPr lang="de-DE" sz="1400" dirty="0">
                          <a:latin typeface="Calibri" panose="020F0502020204030204" pitchFamily="34" charset="0"/>
                          <a:cs typeface="Calibri" panose="020F0502020204030204" pitchFamily="34" charset="0"/>
                        </a:rPr>
                        <a:t>1.Thess</a:t>
                      </a:r>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extLst>
                  <a:ext uri="{0D108BD9-81ED-4DB2-BD59-A6C34878D82A}">
                    <a16:rowId xmlns:a16="http://schemas.microsoft.com/office/drawing/2014/main" val="10009"/>
                  </a:ext>
                </a:extLst>
              </a:tr>
              <a:tr h="328367">
                <a:tc>
                  <a:txBody>
                    <a:bodyPr/>
                    <a:lstStyle/>
                    <a:p>
                      <a:r>
                        <a:rPr lang="de-DE" sz="1400" dirty="0">
                          <a:latin typeface="Calibri" panose="020F0502020204030204" pitchFamily="34" charset="0"/>
                          <a:cs typeface="Calibri" panose="020F0502020204030204" pitchFamily="34" charset="0"/>
                        </a:rPr>
                        <a:t>52–55</a:t>
                      </a:r>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r>
                        <a:rPr lang="de-DE" sz="1400" dirty="0">
                          <a:latin typeface="Calibri" panose="020F0502020204030204" pitchFamily="34" charset="0"/>
                          <a:cs typeface="Calibri" panose="020F0502020204030204" pitchFamily="34" charset="0"/>
                        </a:rPr>
                        <a:t>Ephesus</a:t>
                      </a:r>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r>
                        <a:rPr lang="de-DE" sz="1400" dirty="0">
                          <a:latin typeface="Calibri" panose="020F0502020204030204" pitchFamily="34" charset="0"/>
                          <a:cs typeface="Calibri" panose="020F0502020204030204" pitchFamily="34" charset="0"/>
                        </a:rPr>
                        <a:t>1+2.Kor </a:t>
                      </a:r>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extLst>
                  <a:ext uri="{0D108BD9-81ED-4DB2-BD59-A6C34878D82A}">
                    <a16:rowId xmlns:a16="http://schemas.microsoft.com/office/drawing/2014/main" val="10010"/>
                  </a:ext>
                </a:extLst>
              </a:tr>
              <a:tr h="328367">
                <a:tc>
                  <a:txBody>
                    <a:bodyPr/>
                    <a:lstStyle/>
                    <a:p>
                      <a:r>
                        <a:rPr lang="de-DE" sz="1400">
                          <a:latin typeface="Calibri" panose="020F0502020204030204" pitchFamily="34" charset="0"/>
                          <a:cs typeface="Calibri" panose="020F0502020204030204" pitchFamily="34" charset="0"/>
                        </a:rPr>
                        <a:t>55</a:t>
                      </a:r>
                      <a:endParaRPr lang="de-DE" sz="1400" b="1">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r>
                        <a:rPr lang="de-DE" sz="1400" dirty="0" err="1">
                          <a:latin typeface="Calibri" panose="020F0502020204030204" pitchFamily="34" charset="0"/>
                          <a:cs typeface="Calibri" panose="020F0502020204030204" pitchFamily="34" charset="0"/>
                        </a:rPr>
                        <a:t>Troas</a:t>
                      </a:r>
                      <a:r>
                        <a:rPr lang="de-DE" sz="1400" dirty="0">
                          <a:latin typeface="Calibri" panose="020F0502020204030204" pitchFamily="34" charset="0"/>
                          <a:cs typeface="Calibri" panose="020F0502020204030204" pitchFamily="34" charset="0"/>
                        </a:rPr>
                        <a:t>, Makedonien, Korinth</a:t>
                      </a:r>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r>
                        <a:rPr lang="de-DE" sz="1400" dirty="0">
                          <a:latin typeface="Calibri" panose="020F0502020204030204" pitchFamily="34" charset="0"/>
                          <a:cs typeface="Calibri" panose="020F0502020204030204" pitchFamily="34" charset="0"/>
                        </a:rPr>
                        <a:t>Gal; Röm</a:t>
                      </a:r>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extLst>
                  <a:ext uri="{0D108BD9-81ED-4DB2-BD59-A6C34878D82A}">
                    <a16:rowId xmlns:a16="http://schemas.microsoft.com/office/drawing/2014/main" val="10011"/>
                  </a:ext>
                </a:extLst>
              </a:tr>
              <a:tr h="187639">
                <a:tc>
                  <a:txBody>
                    <a:bodyPr/>
                    <a:lstStyle/>
                    <a:p>
                      <a:r>
                        <a:rPr lang="de-DE" sz="1400">
                          <a:latin typeface="Calibri" panose="020F0502020204030204" pitchFamily="34" charset="0"/>
                          <a:cs typeface="Calibri" panose="020F0502020204030204" pitchFamily="34" charset="0"/>
                        </a:rPr>
                        <a:t>Frühjahr 56</a:t>
                      </a:r>
                      <a:endParaRPr lang="de-DE" sz="1400" b="1">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r>
                        <a:rPr lang="de-DE" sz="1400">
                          <a:latin typeface="Calibri" panose="020F0502020204030204" pitchFamily="34" charset="0"/>
                          <a:cs typeface="Calibri" panose="020F0502020204030204" pitchFamily="34" charset="0"/>
                        </a:rPr>
                        <a:t>Ankunft in Jerusalem</a:t>
                      </a:r>
                      <a:endParaRPr lang="de-DE" sz="1400" b="1">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extLst>
                  <a:ext uri="{0D108BD9-81ED-4DB2-BD59-A6C34878D82A}">
                    <a16:rowId xmlns:a16="http://schemas.microsoft.com/office/drawing/2014/main" val="10012"/>
                  </a:ext>
                </a:extLst>
              </a:tr>
              <a:tr h="328367">
                <a:tc>
                  <a:txBody>
                    <a:bodyPr/>
                    <a:lstStyle/>
                    <a:p>
                      <a:r>
                        <a:rPr lang="de-DE" sz="1400">
                          <a:latin typeface="Calibri" panose="020F0502020204030204" pitchFamily="34" charset="0"/>
                          <a:cs typeface="Calibri" panose="020F0502020204030204" pitchFamily="34" charset="0"/>
                        </a:rPr>
                        <a:t>56–58</a:t>
                      </a:r>
                      <a:endParaRPr lang="de-DE" sz="1400" b="1">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r>
                        <a:rPr lang="de-DE" sz="1400">
                          <a:latin typeface="Calibri" panose="020F0502020204030204" pitchFamily="34" charset="0"/>
                          <a:cs typeface="Calibri" panose="020F0502020204030204" pitchFamily="34" charset="0"/>
                        </a:rPr>
                        <a:t>Gefangenschaft in Cäsarea</a:t>
                      </a:r>
                      <a:endParaRPr lang="de-DE" sz="1400" b="1">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extLst>
                  <a:ext uri="{0D108BD9-81ED-4DB2-BD59-A6C34878D82A}">
                    <a16:rowId xmlns:a16="http://schemas.microsoft.com/office/drawing/2014/main" val="10013"/>
                  </a:ext>
                </a:extLst>
              </a:tr>
              <a:tr h="253141">
                <a:tc>
                  <a:txBody>
                    <a:bodyPr/>
                    <a:lstStyle/>
                    <a:p>
                      <a:r>
                        <a:rPr lang="de-DE" sz="1400">
                          <a:latin typeface="Calibri" panose="020F0502020204030204" pitchFamily="34" charset="0"/>
                          <a:cs typeface="Calibri" panose="020F0502020204030204" pitchFamily="34" charset="0"/>
                        </a:rPr>
                        <a:t>58</a:t>
                      </a:r>
                      <a:endParaRPr lang="de-DE" sz="1400" b="1">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r>
                        <a:rPr lang="de-DE" sz="1400" dirty="0">
                          <a:latin typeface="Calibri" panose="020F0502020204030204" pitchFamily="34" charset="0"/>
                          <a:cs typeface="Calibri" panose="020F0502020204030204" pitchFamily="34" charset="0"/>
                        </a:rPr>
                        <a:t>Überführung nach Rom</a:t>
                      </a:r>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r>
                        <a:rPr lang="de-DE" sz="1400" dirty="0">
                          <a:latin typeface="Calibri" panose="020F0502020204030204" pitchFamily="34" charset="0"/>
                          <a:cs typeface="Calibri" panose="020F0502020204030204" pitchFamily="34" charset="0"/>
                        </a:rPr>
                        <a:t>Phil; </a:t>
                      </a:r>
                      <a:r>
                        <a:rPr lang="de-DE" sz="1400" dirty="0" err="1">
                          <a:latin typeface="Calibri" panose="020F0502020204030204" pitchFamily="34" charset="0"/>
                          <a:cs typeface="Calibri" panose="020F0502020204030204" pitchFamily="34" charset="0"/>
                        </a:rPr>
                        <a:t>Phl</a:t>
                      </a:r>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extLst>
                  <a:ext uri="{0D108BD9-81ED-4DB2-BD59-A6C34878D82A}">
                    <a16:rowId xmlns:a16="http://schemas.microsoft.com/office/drawing/2014/main" val="10014"/>
                  </a:ext>
                </a:extLst>
              </a:tr>
              <a:tr h="187639">
                <a:tc>
                  <a:txBody>
                    <a:bodyPr/>
                    <a:lstStyle/>
                    <a:p>
                      <a:r>
                        <a:rPr lang="de-DE" sz="1400">
                          <a:latin typeface="Calibri" panose="020F0502020204030204" pitchFamily="34" charset="0"/>
                          <a:cs typeface="Calibri" panose="020F0502020204030204" pitchFamily="34" charset="0"/>
                        </a:rPr>
                        <a:t>59</a:t>
                      </a:r>
                      <a:endParaRPr lang="de-DE" sz="1400" b="1">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r>
                        <a:rPr lang="de-DE" sz="1400">
                          <a:latin typeface="Calibri" panose="020F0502020204030204" pitchFamily="34" charset="0"/>
                          <a:cs typeface="Calibri" panose="020F0502020204030204" pitchFamily="34" charset="0"/>
                        </a:rPr>
                        <a:t>Ankunft in Rom</a:t>
                      </a:r>
                      <a:endParaRPr lang="de-DE" sz="1400" b="1">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extLst>
                  <a:ext uri="{0D108BD9-81ED-4DB2-BD59-A6C34878D82A}">
                    <a16:rowId xmlns:a16="http://schemas.microsoft.com/office/drawing/2014/main" val="10015"/>
                  </a:ext>
                </a:extLst>
              </a:tr>
              <a:tr h="187639">
                <a:tc>
                  <a:txBody>
                    <a:bodyPr/>
                    <a:lstStyle/>
                    <a:p>
                      <a:r>
                        <a:rPr lang="de-DE" sz="1400">
                          <a:latin typeface="Calibri" panose="020F0502020204030204" pitchFamily="34" charset="0"/>
                          <a:cs typeface="Calibri" panose="020F0502020204030204" pitchFamily="34" charset="0"/>
                        </a:rPr>
                        <a:t>64</a:t>
                      </a:r>
                      <a:endParaRPr lang="de-DE" sz="1400" b="1">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r>
                        <a:rPr lang="de-DE" sz="1400">
                          <a:latin typeface="Calibri" panose="020F0502020204030204" pitchFamily="34" charset="0"/>
                          <a:cs typeface="Calibri" panose="020F0502020204030204" pitchFamily="34" charset="0"/>
                        </a:rPr>
                        <a:t>Tod</a:t>
                      </a:r>
                      <a:endParaRPr lang="de-DE" sz="1400" b="1">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tc>
                  <a:txBody>
                    <a:bodyPr/>
                    <a:lstStyle/>
                    <a:p>
                      <a:endParaRPr lang="de-DE" sz="1400" b="1" dirty="0">
                        <a:latin typeface="Calibri" panose="020F0502020204030204" pitchFamily="34" charset="0"/>
                        <a:cs typeface="Calibri" panose="020F0502020204030204" pitchFamily="34" charset="0"/>
                      </a:endParaRPr>
                    </a:p>
                  </a:txBody>
                  <a:tcPr marL="40796" marR="40796" marT="20398" marB="20398"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alpha val="47000"/>
                      </a:schemeClr>
                    </a:solidFill>
                  </a:tcPr>
                </a:tc>
                <a:extLst>
                  <a:ext uri="{0D108BD9-81ED-4DB2-BD59-A6C34878D82A}">
                    <a16:rowId xmlns:a16="http://schemas.microsoft.com/office/drawing/2014/main" val="10016"/>
                  </a:ext>
                </a:extLst>
              </a:tr>
            </a:tbl>
          </a:graphicData>
        </a:graphic>
      </p:graphicFrame>
      <p:sp>
        <p:nvSpPr>
          <p:cNvPr id="3" name="Textfeld 2"/>
          <p:cNvSpPr txBox="1"/>
          <p:nvPr/>
        </p:nvSpPr>
        <p:spPr>
          <a:xfrm>
            <a:off x="611560" y="6309320"/>
            <a:ext cx="3384376" cy="369332"/>
          </a:xfrm>
          <a:prstGeom prst="rect">
            <a:avLst/>
          </a:prstGeom>
          <a:noFill/>
        </p:spPr>
        <p:txBody>
          <a:bodyPr wrap="square" rtlCol="0">
            <a:spAutoFit/>
          </a:bodyPr>
          <a:lstStyle/>
          <a:p>
            <a:r>
              <a:rPr lang="de-DE" dirty="0">
                <a:hlinkClick r:id="rId4"/>
              </a:rPr>
              <a:t>Acta Pauli et </a:t>
            </a:r>
            <a:r>
              <a:rPr lang="de-DE" dirty="0" err="1">
                <a:hlinkClick r:id="rId4"/>
              </a:rPr>
              <a:t>Theclae</a:t>
            </a:r>
            <a:endParaRPr lang="de-DE" dirty="0"/>
          </a:p>
        </p:txBody>
      </p:sp>
    </p:spTree>
    <p:extLst>
      <p:ext uri="{BB962C8B-B14F-4D97-AF65-F5344CB8AC3E}">
        <p14:creationId xmlns:p14="http://schemas.microsoft.com/office/powerpoint/2010/main" val="25472352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yperion">
  <a:themeElements>
    <a:clrScheme name="Hyper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Hyperion">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yperion">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0</TotalTime>
  <Words>2784</Words>
  <Application>Microsoft Office PowerPoint</Application>
  <PresentationFormat>Bildschirmpräsentation (4:3)</PresentationFormat>
  <Paragraphs>511</Paragraphs>
  <Slides>40</Slides>
  <Notes>12</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40</vt:i4>
      </vt:variant>
    </vt:vector>
  </HeadingPairs>
  <TitlesOfParts>
    <vt:vector size="47" baseType="lpstr">
      <vt:lpstr>Arial</vt:lpstr>
      <vt:lpstr>Calibri</vt:lpstr>
      <vt:lpstr>Century Gothic</vt:lpstr>
      <vt:lpstr>Constantia</vt:lpstr>
      <vt:lpstr>Wingdings</vt:lpstr>
      <vt:lpstr>Wingdings 2</vt:lpstr>
      <vt:lpstr>Hyperion</vt:lpstr>
      <vt:lpstr>Geschichte der  Kirche Jesu Christi   Versuch eines Überblicks</vt:lpstr>
      <vt:lpstr>PowerPoint-Präsentation</vt:lpstr>
      <vt:lpstr>PowerPoint-Präsentation</vt:lpstr>
      <vt:lpstr>Jesus Christus</vt:lpstr>
      <vt:lpstr>Wie ist die Kirche entstanden?</vt:lpstr>
      <vt:lpstr>PowerPoint-Präsentation</vt:lpstr>
      <vt:lpstr>PowerPoint-Präsentation</vt:lpstr>
      <vt:lpstr>PowerPoint-Präsentation</vt:lpstr>
      <vt:lpstr>Paulus von Tarsus</vt:lpstr>
      <vt:lpstr>Was «wissen» wir über Paulus?</vt:lpstr>
      <vt:lpstr>                   </vt:lpstr>
      <vt:lpstr>Konstantinische Wende</vt:lpstr>
      <vt:lpstr>Die vier ökumenischen Konzilien</vt:lpstr>
      <vt:lpstr>Christologie</vt:lpstr>
      <vt:lpstr>PowerPoint-Präsentation</vt:lpstr>
      <vt:lpstr>PowerPoint-Präsentation</vt:lpstr>
      <vt:lpstr>PowerPoint-Präsentation</vt:lpstr>
      <vt:lpstr>Germanos ante portas</vt:lpstr>
      <vt:lpstr>Franken oder  Alemannen?</vt:lpstr>
      <vt:lpstr>    Bischofssitze als Kristallisationspunkte</vt:lpstr>
      <vt:lpstr>Die iroschottische Mission</vt:lpstr>
      <vt:lpstr>Die karolingische Renaissance</vt:lpstr>
      <vt:lpstr>Die christlichen Konfessionen</vt:lpstr>
      <vt:lpstr>Wie verhalten sich geistliche  und weltliche Macht zueinander?</vt:lpstr>
      <vt:lpstr>PowerPoint-Präsentation</vt:lpstr>
      <vt:lpstr>PowerPoint-Präsentation</vt:lpstr>
      <vt:lpstr>Martin Luther</vt:lpstr>
      <vt:lpstr>Warum wurde Luther zum Reformator?</vt:lpstr>
      <vt:lpstr>Heidelberger Disputation 1518</vt:lpstr>
      <vt:lpstr>  Einige Thesen Luthers bei der Heidelberger Disputation</vt:lpstr>
      <vt:lpstr>Reformation  in Baden</vt:lpstr>
      <vt:lpstr>Die Union 1821</vt:lpstr>
      <vt:lpstr>Badische Union 1821</vt:lpstr>
      <vt:lpstr>Abendmahl</vt:lpstr>
      <vt:lpstr>Die Erweckung in Baden</vt:lpstr>
      <vt:lpstr>Staatsoberhäupter und summi episcopi Badensis</vt:lpstr>
      <vt:lpstr>Im Kaiserreich</vt:lpstr>
      <vt:lpstr>Kirche unter dem Hakenkreuz</vt:lpstr>
      <vt:lpstr>PowerPoint-Präsentation</vt:lpstr>
      <vt:lpstr>Was ist/will Ökumene?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 oberdeutsche Südwesten – badische Kirchengeschichte</dc:title>
  <dc:creator>Uwe Hauser</dc:creator>
  <cp:lastModifiedBy>Hauser, Uwe</cp:lastModifiedBy>
  <cp:revision>176</cp:revision>
  <cp:lastPrinted>2019-03-28T16:41:16Z</cp:lastPrinted>
  <dcterms:created xsi:type="dcterms:W3CDTF">2010-10-11T14:24:18Z</dcterms:created>
  <dcterms:modified xsi:type="dcterms:W3CDTF">2020-05-05T05:42:35Z</dcterms:modified>
</cp:coreProperties>
</file>